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handoutMasterIdLst>
    <p:handoutMasterId r:id="rId15"/>
  </p:handoutMasterIdLst>
  <p:sldIdLst>
    <p:sldId id="257" r:id="rId2"/>
    <p:sldId id="258" r:id="rId3"/>
    <p:sldId id="259" r:id="rId4"/>
    <p:sldId id="260" r:id="rId5"/>
    <p:sldId id="261" r:id="rId6"/>
    <p:sldId id="271" r:id="rId7"/>
    <p:sldId id="270" r:id="rId8"/>
    <p:sldId id="272" r:id="rId9"/>
    <p:sldId id="273" r:id="rId10"/>
    <p:sldId id="274" r:id="rId11"/>
    <p:sldId id="275" r:id="rId12"/>
    <p:sldId id="269" r:id="rId13"/>
  </p:sldIdLst>
  <p:sldSz cx="12192000" cy="6858000"/>
  <p:notesSz cx="6858000" cy="9144000"/>
  <p:defaultTextStyle>
    <a:defPPr rtl="0">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C4B1156A-380E-4F78-BDF5-A606A8083BF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93529" autoAdjust="0"/>
  </p:normalViewPr>
  <p:slideViewPr>
    <p:cSldViewPr snapToGrid="0">
      <p:cViewPr varScale="1">
        <p:scale>
          <a:sx n="70" d="100"/>
          <a:sy n="70" d="100"/>
        </p:scale>
        <p:origin x="618" y="5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p:scale>
          <a:sx n="86" d="100"/>
          <a:sy n="86" d="100"/>
        </p:scale>
        <p:origin x="3036" y="6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dirty="0"/>
          </a:p>
        </p:txBody>
      </p:sp>
      <p:sp>
        <p:nvSpPr>
          <p:cNvPr id="3" name="Tarih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D128A38C-8588-4CF4-A9FF-5E354C9075FE}" type="datetime1">
              <a:rPr lang="tr-TR" smtClean="0"/>
              <a:t>16.11.2022</a:t>
            </a:fld>
            <a:endParaRPr lang="tr-TR" dirty="0"/>
          </a:p>
        </p:txBody>
      </p:sp>
      <p:sp>
        <p:nvSpPr>
          <p:cNvPr id="4" name="Alt 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dirty="0"/>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4A4F617-7A30-41D4-AB86-5D833C98E18B}" type="slidenum">
              <a:rPr lang="tr-TR" smtClean="0"/>
              <a:t>‹#›</a:t>
            </a:fld>
            <a:endParaRPr lang="tr-TR" dirty="0"/>
          </a:p>
        </p:txBody>
      </p:sp>
    </p:spTree>
    <p:extLst>
      <p:ext uri="{BB962C8B-B14F-4D97-AF65-F5344CB8AC3E}">
        <p14:creationId xmlns:p14="http://schemas.microsoft.com/office/powerpoint/2010/main" val="99462481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noProof="0" dirty="0"/>
          </a:p>
        </p:txBody>
      </p:sp>
      <p:sp>
        <p:nvSpPr>
          <p:cNvPr id="3" name="Tarih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565C354D-8E33-4330-A532-95271D370E46}" type="datetime1">
              <a:rPr lang="tr-TR" noProof="0" smtClean="0"/>
              <a:t>16.11.2022</a:t>
            </a:fld>
            <a:endParaRPr lang="tr-TR" noProof="0" dirty="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tr-TR" noProof="0" dirty="0"/>
          </a:p>
        </p:txBody>
      </p:sp>
      <p:sp>
        <p:nvSpPr>
          <p:cNvPr id="5" name="Notlar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tr-TR" noProof="0" dirty="0" smtClean="0"/>
              <a:t>Asıl metin stillerini düzenlemek için tıklayın</a:t>
            </a:r>
          </a:p>
          <a:p>
            <a:pPr lvl="1" rtl="0"/>
            <a:r>
              <a:rPr lang="tr-TR" noProof="0" dirty="0" smtClean="0"/>
              <a:t>İkinci düzey</a:t>
            </a:r>
          </a:p>
          <a:p>
            <a:pPr lvl="2" rtl="0"/>
            <a:r>
              <a:rPr lang="tr-TR" noProof="0" dirty="0" smtClean="0"/>
              <a:t>Üçüncü düzey</a:t>
            </a:r>
          </a:p>
          <a:p>
            <a:pPr lvl="3" rtl="0"/>
            <a:r>
              <a:rPr lang="tr-TR" noProof="0" dirty="0" smtClean="0"/>
              <a:t>Dördüncü düzey</a:t>
            </a:r>
          </a:p>
          <a:p>
            <a:pPr lvl="4" rtl="0"/>
            <a:r>
              <a:rPr lang="tr-TR" noProof="0" dirty="0" smtClean="0"/>
              <a:t>Beşinci düzey</a:t>
            </a:r>
            <a:endParaRPr lang="tr-TR" noProof="0" dirty="0"/>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noProof="0"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1B9A179D-2D27-49E2-B022-8EDDA2EFE682}" type="slidenum">
              <a:rPr lang="tr-TR" noProof="0" smtClean="0"/>
              <a:t>‹#›</a:t>
            </a:fld>
            <a:endParaRPr lang="tr-TR" noProof="0" dirty="0"/>
          </a:p>
        </p:txBody>
      </p:sp>
    </p:spTree>
    <p:extLst>
      <p:ext uri="{BB962C8B-B14F-4D97-AF65-F5344CB8AC3E}">
        <p14:creationId xmlns:p14="http://schemas.microsoft.com/office/powerpoint/2010/main" val="117460348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r>
              <a:rPr lang="tr-TR" sz="1200" i="1" dirty="0" smtClean="0">
                <a:latin typeface="Arial" pitchFamily="34" charset="0"/>
                <a:cs typeface="Arial" pitchFamily="34" charset="0"/>
              </a:rPr>
              <a:t>Bu slayttaki resmi değiştirmek için resmi seçin ve silin. Sonra, yer tutucudaki Resimler simgesine tıklayarak kendi resminizi ekleyin.</a:t>
            </a:r>
          </a:p>
          <a:p>
            <a:pPr rtl="0"/>
            <a:endParaRPr lang="tr-TR" dirty="0"/>
          </a:p>
        </p:txBody>
      </p:sp>
      <p:sp>
        <p:nvSpPr>
          <p:cNvPr id="4" name="Slayt Numarası Yer Tutucusu 3"/>
          <p:cNvSpPr>
            <a:spLocks noGrp="1"/>
          </p:cNvSpPr>
          <p:nvPr>
            <p:ph type="sldNum" sz="quarter" idx="10"/>
          </p:nvPr>
        </p:nvSpPr>
        <p:spPr/>
        <p:txBody>
          <a:bodyPr rtlCol="0"/>
          <a:lstStyle/>
          <a:p>
            <a:pPr rtl="0"/>
            <a:fld id="{1B9A179D-2D27-49E2-B022-8EDDA2EFE682}" type="slidenum">
              <a:rPr lang="tr-TR" smtClean="0"/>
              <a:t>1</a:t>
            </a:fld>
            <a:endParaRPr lang="tr-TR" dirty="0"/>
          </a:p>
        </p:txBody>
      </p:sp>
    </p:spTree>
    <p:extLst>
      <p:ext uri="{BB962C8B-B14F-4D97-AF65-F5344CB8AC3E}">
        <p14:creationId xmlns:p14="http://schemas.microsoft.com/office/powerpoint/2010/main" val="15424225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rtl="0"/>
            <a:fld id="{1B9A179D-2D27-49E2-B022-8EDDA2EFE682}" type="slidenum">
              <a:rPr lang="tr-TR" smtClean="0"/>
              <a:t>10</a:t>
            </a:fld>
            <a:endParaRPr lang="tr-TR" dirty="0"/>
          </a:p>
        </p:txBody>
      </p:sp>
    </p:spTree>
    <p:extLst>
      <p:ext uri="{BB962C8B-B14F-4D97-AF65-F5344CB8AC3E}">
        <p14:creationId xmlns:p14="http://schemas.microsoft.com/office/powerpoint/2010/main" val="15735357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rtl="0"/>
            <a:fld id="{1B9A179D-2D27-49E2-B022-8EDDA2EFE682}" type="slidenum">
              <a:rPr lang="tr-TR" smtClean="0"/>
              <a:t>11</a:t>
            </a:fld>
            <a:endParaRPr lang="tr-TR" dirty="0"/>
          </a:p>
        </p:txBody>
      </p:sp>
    </p:spTree>
    <p:extLst>
      <p:ext uri="{BB962C8B-B14F-4D97-AF65-F5344CB8AC3E}">
        <p14:creationId xmlns:p14="http://schemas.microsoft.com/office/powerpoint/2010/main" val="10720558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rtl="0"/>
            <a:fld id="{1B9A179D-2D27-49E2-B022-8EDDA2EFE682}" type="slidenum">
              <a:rPr lang="tr-TR" smtClean="0"/>
              <a:t>12</a:t>
            </a:fld>
            <a:endParaRPr lang="tr-TR" dirty="0"/>
          </a:p>
        </p:txBody>
      </p:sp>
    </p:spTree>
    <p:extLst>
      <p:ext uri="{BB962C8B-B14F-4D97-AF65-F5344CB8AC3E}">
        <p14:creationId xmlns:p14="http://schemas.microsoft.com/office/powerpoint/2010/main" val="30708110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rtl="0"/>
            <a:fld id="{1B9A179D-2D27-49E2-B022-8EDDA2EFE682}" type="slidenum">
              <a:rPr lang="tr-TR" smtClean="0"/>
              <a:t>2</a:t>
            </a:fld>
            <a:endParaRPr lang="tr-TR" dirty="0"/>
          </a:p>
        </p:txBody>
      </p:sp>
    </p:spTree>
    <p:extLst>
      <p:ext uri="{BB962C8B-B14F-4D97-AF65-F5344CB8AC3E}">
        <p14:creationId xmlns:p14="http://schemas.microsoft.com/office/powerpoint/2010/main" val="41222077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rtl="0"/>
            <a:fld id="{1B9A179D-2D27-49E2-B022-8EDDA2EFE682}" type="slidenum">
              <a:rPr lang="tr-TR" smtClean="0"/>
              <a:t>3</a:t>
            </a:fld>
            <a:endParaRPr lang="tr-TR" dirty="0"/>
          </a:p>
        </p:txBody>
      </p:sp>
    </p:spTree>
    <p:extLst>
      <p:ext uri="{BB962C8B-B14F-4D97-AF65-F5344CB8AC3E}">
        <p14:creationId xmlns:p14="http://schemas.microsoft.com/office/powerpoint/2010/main" val="10104713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rtl="0"/>
            <a:fld id="{1B9A179D-2D27-49E2-B022-8EDDA2EFE682}" type="slidenum">
              <a:rPr lang="tr-TR" smtClean="0"/>
              <a:t>4</a:t>
            </a:fld>
            <a:endParaRPr lang="tr-TR" dirty="0"/>
          </a:p>
        </p:txBody>
      </p:sp>
    </p:spTree>
    <p:extLst>
      <p:ext uri="{BB962C8B-B14F-4D97-AF65-F5344CB8AC3E}">
        <p14:creationId xmlns:p14="http://schemas.microsoft.com/office/powerpoint/2010/main" val="5629623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rtl="0"/>
            <a:fld id="{1B9A179D-2D27-49E2-B022-8EDDA2EFE682}" type="slidenum">
              <a:rPr lang="tr-TR" smtClean="0"/>
              <a:t>5</a:t>
            </a:fld>
            <a:endParaRPr lang="tr-TR" dirty="0"/>
          </a:p>
        </p:txBody>
      </p:sp>
    </p:spTree>
    <p:extLst>
      <p:ext uri="{BB962C8B-B14F-4D97-AF65-F5344CB8AC3E}">
        <p14:creationId xmlns:p14="http://schemas.microsoft.com/office/powerpoint/2010/main" val="31671705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rtl="0"/>
            <a:fld id="{1B9A179D-2D27-49E2-B022-8EDDA2EFE682}" type="slidenum">
              <a:rPr lang="tr-TR" smtClean="0"/>
              <a:t>6</a:t>
            </a:fld>
            <a:endParaRPr lang="tr-TR" dirty="0"/>
          </a:p>
        </p:txBody>
      </p:sp>
    </p:spTree>
    <p:extLst>
      <p:ext uri="{BB962C8B-B14F-4D97-AF65-F5344CB8AC3E}">
        <p14:creationId xmlns:p14="http://schemas.microsoft.com/office/powerpoint/2010/main" val="9093520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rtl="0"/>
            <a:fld id="{1B9A179D-2D27-49E2-B022-8EDDA2EFE682}" type="slidenum">
              <a:rPr lang="tr-TR" smtClean="0"/>
              <a:t>7</a:t>
            </a:fld>
            <a:endParaRPr lang="tr-TR" dirty="0"/>
          </a:p>
        </p:txBody>
      </p:sp>
    </p:spTree>
    <p:extLst>
      <p:ext uri="{BB962C8B-B14F-4D97-AF65-F5344CB8AC3E}">
        <p14:creationId xmlns:p14="http://schemas.microsoft.com/office/powerpoint/2010/main" val="7227074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rtl="0"/>
            <a:fld id="{1B9A179D-2D27-49E2-B022-8EDDA2EFE682}" type="slidenum">
              <a:rPr lang="tr-TR" smtClean="0"/>
              <a:t>8</a:t>
            </a:fld>
            <a:endParaRPr lang="tr-TR" dirty="0"/>
          </a:p>
        </p:txBody>
      </p:sp>
    </p:spTree>
    <p:extLst>
      <p:ext uri="{BB962C8B-B14F-4D97-AF65-F5344CB8AC3E}">
        <p14:creationId xmlns:p14="http://schemas.microsoft.com/office/powerpoint/2010/main" val="42589102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rtl="0"/>
            <a:fld id="{1B9A179D-2D27-49E2-B022-8EDDA2EFE682}" type="slidenum">
              <a:rPr lang="tr-TR" smtClean="0"/>
              <a:t>9</a:t>
            </a:fld>
            <a:endParaRPr lang="tr-TR" dirty="0"/>
          </a:p>
        </p:txBody>
      </p:sp>
    </p:spTree>
    <p:extLst>
      <p:ext uri="{BB962C8B-B14F-4D97-AF65-F5344CB8AC3E}">
        <p14:creationId xmlns:p14="http://schemas.microsoft.com/office/powerpoint/2010/main" val="26619831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12" name="Serbest Biçimli 11"/>
          <p:cNvSpPr>
            <a:spLocks noChangeArrowheads="1"/>
          </p:cNvSpPr>
          <p:nvPr/>
        </p:nvSpPr>
        <p:spPr bwMode="white">
          <a:xfrm>
            <a:off x="8429022" y="0"/>
            <a:ext cx="3762978" cy="6858000"/>
          </a:xfrm>
          <a:custGeom>
            <a:avLst/>
            <a:gdLst>
              <a:gd name="connsiteX0" fmla="*/ 0 w 3762978"/>
              <a:gd name="connsiteY0" fmla="*/ 0 h 6858000"/>
              <a:gd name="connsiteX1" fmla="*/ 3762978 w 3762978"/>
              <a:gd name="connsiteY1" fmla="*/ 0 h 6858000"/>
              <a:gd name="connsiteX2" fmla="*/ 3762978 w 3762978"/>
              <a:gd name="connsiteY2" fmla="*/ 6858000 h 6858000"/>
              <a:gd name="connsiteX3" fmla="*/ 338667 w 3762978"/>
              <a:gd name="connsiteY3" fmla="*/ 6858000 h 6858000"/>
              <a:gd name="connsiteX4" fmla="*/ 1189567 w 3762978"/>
              <a:gd name="connsiteY4" fmla="*/ 433705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62978" h="6858000">
                <a:moveTo>
                  <a:pt x="0" y="0"/>
                </a:moveTo>
                <a:lnTo>
                  <a:pt x="3762978" y="0"/>
                </a:lnTo>
                <a:lnTo>
                  <a:pt x="3762978" y="6858000"/>
                </a:lnTo>
                <a:lnTo>
                  <a:pt x="338667" y="6858000"/>
                </a:lnTo>
                <a:lnTo>
                  <a:pt x="1189567" y="4337050"/>
                </a:lnTo>
                <a:close/>
              </a:path>
            </a:pathLst>
          </a:custGeom>
          <a:solidFill>
            <a:schemeClr val="tx1"/>
          </a:solidFill>
          <a:ln>
            <a:noFill/>
          </a:ln>
          <a:extLst/>
        </p:spPr>
        <p:txBody>
          <a:bodyPr vert="horz" wrap="square" lIns="91440" tIns="45720" rIns="91440" bIns="45720" numCol="1" rtlCol="0" anchor="t" anchorCtr="0" compatLnSpc="1">
            <a:prstTxWarp prst="textNoShape">
              <a:avLst/>
            </a:prstTxWarp>
            <a:noAutofit/>
          </a:bodyPr>
          <a:lstStyle/>
          <a:p>
            <a:pPr rtl="0"/>
            <a:endParaRPr lang="tr-TR" sz="1800" noProof="0" dirty="0"/>
          </a:p>
        </p:txBody>
      </p:sp>
      <p:sp>
        <p:nvSpPr>
          <p:cNvPr id="7" name="Serbest Biçimli 6"/>
          <p:cNvSpPr>
            <a:spLocks/>
          </p:cNvSpPr>
          <p:nvPr/>
        </p:nvSpPr>
        <p:spPr bwMode="auto">
          <a:xfrm>
            <a:off x="8145385" y="0"/>
            <a:ext cx="1672169" cy="6858000"/>
          </a:xfrm>
          <a:custGeom>
            <a:avLst/>
            <a:gdLst/>
            <a:ahLst/>
            <a:cxnLst/>
            <a:rect l="l" t="t" r="r" b="b"/>
            <a:pathLst>
              <a:path w="1254127" h="6858000">
                <a:moveTo>
                  <a:pt x="0" y="0"/>
                </a:moveTo>
                <a:lnTo>
                  <a:pt x="365127" y="0"/>
                </a:lnTo>
                <a:lnTo>
                  <a:pt x="1254127" y="4337050"/>
                </a:lnTo>
                <a:lnTo>
                  <a:pt x="619127" y="6858000"/>
                </a:lnTo>
                <a:lnTo>
                  <a:pt x="257175" y="6858000"/>
                </a:lnTo>
                <a:lnTo>
                  <a:pt x="892175" y="4337050"/>
                </a:lnTo>
                <a:close/>
              </a:path>
            </a:pathLst>
          </a:custGeom>
          <a:solidFill>
            <a:schemeClr val="accent2"/>
          </a:solidFill>
          <a:ln>
            <a:noFill/>
          </a:ln>
          <a:effectLst/>
        </p:spPr>
        <p:txBody>
          <a:bodyPr vert="horz" wrap="square" lIns="91440" tIns="45720" rIns="91440" bIns="45720" numCol="1" rtlCol="0" anchor="t" anchorCtr="0" compatLnSpc="1">
            <a:prstTxWarp prst="textNoShape">
              <a:avLst/>
            </a:prstTxWarp>
          </a:bodyPr>
          <a:lstStyle/>
          <a:p>
            <a:pPr lvl="0" rtl="0"/>
            <a:endParaRPr lang="tr-TR" sz="1800" noProof="0" dirty="0"/>
          </a:p>
        </p:txBody>
      </p:sp>
      <p:sp>
        <p:nvSpPr>
          <p:cNvPr id="8" name="Serbest Biçimli 7"/>
          <p:cNvSpPr>
            <a:spLocks/>
          </p:cNvSpPr>
          <p:nvPr/>
        </p:nvSpPr>
        <p:spPr bwMode="auto">
          <a:xfrm>
            <a:off x="7950653" y="0"/>
            <a:ext cx="1528232" cy="6858000"/>
          </a:xfrm>
          <a:custGeom>
            <a:avLst/>
            <a:gdLst/>
            <a:ahLst/>
            <a:cxnLst/>
            <a:rect l="l" t="t" r="r" b="b"/>
            <a:pathLst>
              <a:path w="1146174" h="6858000">
                <a:moveTo>
                  <a:pt x="0" y="0"/>
                </a:moveTo>
                <a:lnTo>
                  <a:pt x="253999" y="0"/>
                </a:lnTo>
                <a:lnTo>
                  <a:pt x="1146174" y="4337050"/>
                </a:lnTo>
                <a:lnTo>
                  <a:pt x="511174" y="6858000"/>
                </a:lnTo>
                <a:lnTo>
                  <a:pt x="254000" y="6858000"/>
                </a:lnTo>
                <a:lnTo>
                  <a:pt x="892175" y="4337050"/>
                </a:lnTo>
                <a:close/>
              </a:path>
            </a:pathLst>
          </a:custGeom>
          <a:solidFill>
            <a:schemeClr val="accent1"/>
          </a:solidFill>
          <a:ln>
            <a:noFill/>
          </a:ln>
          <a:effectLst>
            <a:innerShdw blurRad="177800" dist="50800" dir="10800000">
              <a:prstClr val="black">
                <a:alpha val="50000"/>
              </a:prstClr>
            </a:innerShdw>
          </a:effectLst>
        </p:spPr>
        <p:txBody>
          <a:bodyPr vert="horz" wrap="square" lIns="91440" tIns="45720" rIns="91440" bIns="45720" numCol="1" rtlCol="0" anchor="t" anchorCtr="0" compatLnSpc="1">
            <a:prstTxWarp prst="textNoShape">
              <a:avLst/>
            </a:prstTxWarp>
          </a:bodyPr>
          <a:lstStyle/>
          <a:p>
            <a:pPr lvl="0" rtl="0"/>
            <a:endParaRPr lang="tr-TR" sz="1800" noProof="0" dirty="0"/>
          </a:p>
        </p:txBody>
      </p:sp>
      <p:sp>
        <p:nvSpPr>
          <p:cNvPr id="2" name="Başlık 1"/>
          <p:cNvSpPr>
            <a:spLocks noGrp="1"/>
          </p:cNvSpPr>
          <p:nvPr>
            <p:ph type="ctrTitle"/>
          </p:nvPr>
        </p:nvSpPr>
        <p:spPr>
          <a:xfrm>
            <a:off x="1295400" y="1873584"/>
            <a:ext cx="6400800" cy="2560320"/>
          </a:xfrm>
        </p:spPr>
        <p:txBody>
          <a:bodyPr rtlCol="0" anchor="b">
            <a:normAutofit/>
          </a:bodyPr>
          <a:lstStyle>
            <a:lvl1pPr algn="l">
              <a:defRPr sz="4000">
                <a:solidFill>
                  <a:schemeClr val="tx1"/>
                </a:solidFill>
              </a:defRPr>
            </a:lvl1pPr>
          </a:lstStyle>
          <a:p>
            <a:pPr rtl="0"/>
            <a:r>
              <a:rPr lang="tr-TR" noProof="0" dirty="0" smtClean="0"/>
              <a:t>Asıl başlık stilini düzenlemek için tıklayın</a:t>
            </a:r>
            <a:endParaRPr lang="tr-TR" noProof="0" dirty="0"/>
          </a:p>
        </p:txBody>
      </p:sp>
      <p:sp>
        <p:nvSpPr>
          <p:cNvPr id="3" name="Alt Başlık 2"/>
          <p:cNvSpPr>
            <a:spLocks noGrp="1"/>
          </p:cNvSpPr>
          <p:nvPr>
            <p:ph type="subTitle" idx="1"/>
          </p:nvPr>
        </p:nvSpPr>
        <p:spPr>
          <a:xfrm>
            <a:off x="1295400" y="4572000"/>
            <a:ext cx="6400800" cy="1600200"/>
          </a:xfrm>
        </p:spPr>
        <p:txBody>
          <a:bodyPr rtlCol="0"/>
          <a:lstStyle>
            <a:lvl1pPr marL="0" indent="0" algn="l">
              <a:spcBef>
                <a:spcPts val="120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tr-TR" noProof="0" dirty="0" smtClean="0"/>
              <a:t>Asıl alt başlık stilini düzenlemek için tıklatın</a:t>
            </a:r>
            <a:endParaRPr lang="tr-TR" noProof="0" dirty="0"/>
          </a:p>
        </p:txBody>
      </p:sp>
    </p:spTree>
    <p:extLst>
      <p:ext uri="{BB962C8B-B14F-4D97-AF65-F5344CB8AC3E}">
        <p14:creationId xmlns:p14="http://schemas.microsoft.com/office/powerpoint/2010/main" val="512585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Resim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295400" y="255134"/>
            <a:ext cx="9601200" cy="1036850"/>
          </a:xfrm>
        </p:spPr>
        <p:txBody>
          <a:bodyPr rtlCol="0" anchor="b"/>
          <a:lstStyle>
            <a:lvl1pPr>
              <a:defRPr sz="3200"/>
            </a:lvl1pPr>
          </a:lstStyle>
          <a:p>
            <a:pPr rtl="0"/>
            <a:r>
              <a:rPr lang="tr-TR" noProof="0" dirty="0" smtClean="0"/>
              <a:t>Asıl başlık stilini düzenlemek için tıklayın</a:t>
            </a:r>
            <a:endParaRPr lang="tr-TR" noProof="0" dirty="0"/>
          </a:p>
        </p:txBody>
      </p:sp>
      <p:sp>
        <p:nvSpPr>
          <p:cNvPr id="3" name="Resim Yer Tutucusu 2" descr="Resim eklemek için boş yer tutucu. Yer tutucuya tıklayın ve eklemek istediğiniz resmi seçin"/>
          <p:cNvSpPr>
            <a:spLocks noGrp="1"/>
          </p:cNvSpPr>
          <p:nvPr>
            <p:ph type="pic" idx="1"/>
          </p:nvPr>
        </p:nvSpPr>
        <p:spPr>
          <a:xfrm>
            <a:off x="4724400" y="1828801"/>
            <a:ext cx="6172200" cy="4343400"/>
          </a:xfrm>
        </p:spPr>
        <p:txBody>
          <a:bodyPr tIns="274320" rtlCol="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tr-TR" noProof="0" dirty="0"/>
          </a:p>
        </p:txBody>
      </p:sp>
      <p:sp>
        <p:nvSpPr>
          <p:cNvPr id="4" name="Metin Yer Tutucusu 3"/>
          <p:cNvSpPr>
            <a:spLocks noGrp="1"/>
          </p:cNvSpPr>
          <p:nvPr>
            <p:ph type="body" sz="half" idx="2"/>
          </p:nvPr>
        </p:nvSpPr>
        <p:spPr>
          <a:xfrm>
            <a:off x="1295400" y="1828800"/>
            <a:ext cx="3017520" cy="4343400"/>
          </a:xfrm>
        </p:spPr>
        <p:txBody>
          <a:bodyPr rtlCol="0" anchor="ctr">
            <a:normAutofit/>
          </a:bodyPr>
          <a:lstStyle>
            <a:lvl1pPr marL="0" indent="0">
              <a:spcBef>
                <a:spcPts val="1200"/>
              </a:spcBef>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dirty="0" smtClean="0"/>
              <a:t>Asıl metin stillerini düzenlemek için tıklayın</a:t>
            </a:r>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ekleme</a:t>
            </a:r>
            <a:endParaRPr lang="tr-TR" noProof="0" dirty="0"/>
          </a:p>
        </p:txBody>
      </p:sp>
      <p:sp>
        <p:nvSpPr>
          <p:cNvPr id="5" name="Tarih Yer Tutucusu 4"/>
          <p:cNvSpPr>
            <a:spLocks noGrp="1"/>
          </p:cNvSpPr>
          <p:nvPr>
            <p:ph type="dt" sz="half" idx="10"/>
          </p:nvPr>
        </p:nvSpPr>
        <p:spPr/>
        <p:txBody>
          <a:bodyPr rtlCol="0"/>
          <a:lstStyle/>
          <a:p>
            <a:pPr rtl="0"/>
            <a:fld id="{473F2141-2B44-4073-967E-1A20F0ED50B3}" type="datetime1">
              <a:rPr lang="tr-TR" noProof="0" smtClean="0"/>
              <a:t>16.11.2022</a:t>
            </a:fld>
            <a:endParaRPr lang="tr-TR" noProof="0" dirty="0"/>
          </a:p>
        </p:txBody>
      </p:sp>
      <p:sp>
        <p:nvSpPr>
          <p:cNvPr id="7" name="Slayt Numarası Yer Tutucusu 6"/>
          <p:cNvSpPr>
            <a:spLocks noGrp="1"/>
          </p:cNvSpPr>
          <p:nvPr>
            <p:ph type="sldNum" sz="quarter" idx="12"/>
          </p:nvPr>
        </p:nvSpPr>
        <p:spPr/>
        <p:txBody>
          <a:bodyPr rtlCol="0"/>
          <a:lstStyle/>
          <a:p>
            <a:pPr rtl="0"/>
            <a:fld id="{A7F8E3F6-DE14-48B2-B2BC-6FABA9630FB8}" type="slidenum">
              <a:rPr lang="tr-TR" noProof="0" smtClean="0"/>
              <a:t>‹#›</a:t>
            </a:fld>
            <a:endParaRPr lang="tr-TR" noProof="0" dirty="0"/>
          </a:p>
        </p:txBody>
      </p:sp>
    </p:spTree>
    <p:extLst>
      <p:ext uri="{BB962C8B-B14F-4D97-AF65-F5344CB8AC3E}">
        <p14:creationId xmlns:p14="http://schemas.microsoft.com/office/powerpoint/2010/main" val="106759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Resim Yazılı İki Resim">
    <p:spTree>
      <p:nvGrpSpPr>
        <p:cNvPr id="1" name=""/>
        <p:cNvGrpSpPr/>
        <p:nvPr/>
      </p:nvGrpSpPr>
      <p:grpSpPr>
        <a:xfrm>
          <a:off x="0" y="0"/>
          <a:ext cx="0" cy="0"/>
          <a:chOff x="0" y="0"/>
          <a:chExt cx="0" cy="0"/>
        </a:xfrm>
      </p:grpSpPr>
      <p:sp>
        <p:nvSpPr>
          <p:cNvPr id="9" name="Dikdörtgen 8"/>
          <p:cNvSpPr/>
          <p:nvPr/>
        </p:nvSpPr>
        <p:spPr bwMode="invGray">
          <a:xfrm>
            <a:off x="1295400" y="5257800"/>
            <a:ext cx="4572000" cy="914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sp>
        <p:nvSpPr>
          <p:cNvPr id="10" name="Dikdörtgen 9"/>
          <p:cNvSpPr/>
          <p:nvPr/>
        </p:nvSpPr>
        <p:spPr bwMode="invGray">
          <a:xfrm>
            <a:off x="6324599" y="5257800"/>
            <a:ext cx="4572000" cy="914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sp>
        <p:nvSpPr>
          <p:cNvPr id="11" name="Dikdörtgen 10"/>
          <p:cNvSpPr/>
          <p:nvPr/>
        </p:nvSpPr>
        <p:spPr>
          <a:xfrm>
            <a:off x="1295400" y="5257800"/>
            <a:ext cx="4572000" cy="5486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sz="1800" noProof="0" dirty="0"/>
          </a:p>
        </p:txBody>
      </p:sp>
      <p:sp>
        <p:nvSpPr>
          <p:cNvPr id="12" name="Dikdörtgen 11"/>
          <p:cNvSpPr/>
          <p:nvPr/>
        </p:nvSpPr>
        <p:spPr>
          <a:xfrm>
            <a:off x="6324599" y="5257800"/>
            <a:ext cx="4572000" cy="5486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sz="1800" noProof="0" dirty="0"/>
          </a:p>
        </p:txBody>
      </p:sp>
      <p:sp>
        <p:nvSpPr>
          <p:cNvPr id="2" name="Başlık 1"/>
          <p:cNvSpPr>
            <a:spLocks noGrp="1"/>
          </p:cNvSpPr>
          <p:nvPr>
            <p:ph type="title"/>
          </p:nvPr>
        </p:nvSpPr>
        <p:spPr>
          <a:xfrm>
            <a:off x="1295400" y="255134"/>
            <a:ext cx="9601200" cy="1036850"/>
          </a:xfrm>
        </p:spPr>
        <p:txBody>
          <a:bodyPr rtlCol="0" anchor="b"/>
          <a:lstStyle>
            <a:lvl1pPr>
              <a:defRPr sz="3200"/>
            </a:lvl1pPr>
          </a:lstStyle>
          <a:p>
            <a:pPr rtl="0"/>
            <a:r>
              <a:rPr lang="tr-TR" noProof="0" dirty="0" smtClean="0"/>
              <a:t>Asıl başlık stilini düzenlemek için tıklayın</a:t>
            </a:r>
            <a:endParaRPr lang="tr-TR" noProof="0" dirty="0"/>
          </a:p>
        </p:txBody>
      </p:sp>
      <p:sp>
        <p:nvSpPr>
          <p:cNvPr id="3" name="Resim Yer Tutucusu 2" descr="Resim eklemek için boş yer tutucu. Yer tutucuya tıklayın ve eklemek istediğiniz resmi seçin"/>
          <p:cNvSpPr>
            <a:spLocks noGrp="1"/>
          </p:cNvSpPr>
          <p:nvPr>
            <p:ph type="pic" idx="1"/>
          </p:nvPr>
        </p:nvSpPr>
        <p:spPr>
          <a:xfrm>
            <a:off x="1298448" y="1828801"/>
            <a:ext cx="4572000" cy="3428999"/>
          </a:xfrm>
        </p:spPr>
        <p:txBody>
          <a:bodyPr tIns="274320" rtlCol="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tr-TR" noProof="0" dirty="0"/>
          </a:p>
        </p:txBody>
      </p:sp>
      <p:sp>
        <p:nvSpPr>
          <p:cNvPr id="4" name="Metin Yer Tutucusu 3"/>
          <p:cNvSpPr>
            <a:spLocks noGrp="1"/>
          </p:cNvSpPr>
          <p:nvPr>
            <p:ph type="body" sz="half" idx="2"/>
          </p:nvPr>
        </p:nvSpPr>
        <p:spPr bwMode="invGray">
          <a:xfrm>
            <a:off x="1371273" y="5333098"/>
            <a:ext cx="4420252" cy="839102"/>
          </a:xfrm>
        </p:spPr>
        <p:txBody>
          <a:bodyPr rtlCol="0" anchor="t">
            <a:normAutofit/>
          </a:bodyPr>
          <a:lstStyle>
            <a:lvl1pPr marL="0" indent="0">
              <a:spcBef>
                <a:spcPts val="0"/>
              </a:spcBef>
              <a:buNone/>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dirty="0" smtClean="0"/>
              <a:t>Asıl metin stillerini düzenlemek için tıklayın</a:t>
            </a:r>
            <a:endParaRPr lang="tr-TR" noProof="0" dirty="0"/>
          </a:p>
        </p:txBody>
      </p:sp>
      <p:sp>
        <p:nvSpPr>
          <p:cNvPr id="8" name="Resim Yer Tutucusu 2" descr="Resim eklemek için boş yer tutucu. Yer tutucuya tıklayın ve eklemek istediğiniz resmi seçin"/>
          <p:cNvSpPr>
            <a:spLocks noGrp="1"/>
          </p:cNvSpPr>
          <p:nvPr>
            <p:ph type="pic" idx="13"/>
          </p:nvPr>
        </p:nvSpPr>
        <p:spPr>
          <a:xfrm>
            <a:off x="6324600" y="1828801"/>
            <a:ext cx="4572000" cy="3428999"/>
          </a:xfrm>
        </p:spPr>
        <p:txBody>
          <a:bodyPr tIns="274320" rtlCol="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endParaRPr lang="tr-TR" noProof="0" dirty="0"/>
          </a:p>
        </p:txBody>
      </p:sp>
      <p:sp>
        <p:nvSpPr>
          <p:cNvPr id="13" name="Metin Yer Tutucusu 3"/>
          <p:cNvSpPr>
            <a:spLocks noGrp="1"/>
          </p:cNvSpPr>
          <p:nvPr>
            <p:ph type="body" sz="half" idx="14"/>
          </p:nvPr>
        </p:nvSpPr>
        <p:spPr bwMode="invGray">
          <a:xfrm>
            <a:off x="6412954" y="5333098"/>
            <a:ext cx="4420252" cy="839102"/>
          </a:xfrm>
        </p:spPr>
        <p:txBody>
          <a:bodyPr rtlCol="0" anchor="t">
            <a:normAutofit/>
          </a:bodyPr>
          <a:lstStyle>
            <a:lvl1pPr marL="0" indent="0">
              <a:spcBef>
                <a:spcPts val="0"/>
              </a:spcBef>
              <a:buNone/>
              <a:defRPr sz="18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dirty="0" smtClean="0"/>
              <a:t>Asıl metin stillerini düzenlemek için tıklayın</a:t>
            </a:r>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ekleme</a:t>
            </a:r>
            <a:endParaRPr lang="tr-TR" noProof="0" dirty="0"/>
          </a:p>
        </p:txBody>
      </p:sp>
      <p:sp>
        <p:nvSpPr>
          <p:cNvPr id="5" name="Tarih Yer Tutucusu 4"/>
          <p:cNvSpPr>
            <a:spLocks noGrp="1"/>
          </p:cNvSpPr>
          <p:nvPr>
            <p:ph type="dt" sz="half" idx="10"/>
          </p:nvPr>
        </p:nvSpPr>
        <p:spPr/>
        <p:txBody>
          <a:bodyPr rtlCol="0"/>
          <a:lstStyle/>
          <a:p>
            <a:pPr rtl="0"/>
            <a:fld id="{66893326-C5C9-4658-A3E2-EC7D5EE91744}" type="datetime1">
              <a:rPr lang="tr-TR" noProof="0" smtClean="0"/>
              <a:t>16.11.2022</a:t>
            </a:fld>
            <a:endParaRPr lang="tr-TR" noProof="0" dirty="0"/>
          </a:p>
        </p:txBody>
      </p:sp>
      <p:sp>
        <p:nvSpPr>
          <p:cNvPr id="7" name="Slayt Numarası Yer Tutucusu 6"/>
          <p:cNvSpPr>
            <a:spLocks noGrp="1"/>
          </p:cNvSpPr>
          <p:nvPr>
            <p:ph type="sldNum" sz="quarter" idx="12"/>
          </p:nvPr>
        </p:nvSpPr>
        <p:spPr/>
        <p:txBody>
          <a:bodyPr rtlCol="0"/>
          <a:lstStyle/>
          <a:p>
            <a:pPr rtl="0"/>
            <a:fld id="{A7F8E3F6-DE14-48B2-B2BC-6FABA9630FB8}" type="slidenum">
              <a:rPr lang="tr-TR" noProof="0" smtClean="0"/>
              <a:t>‹#›</a:t>
            </a:fld>
            <a:endParaRPr lang="tr-TR" noProof="0" dirty="0"/>
          </a:p>
        </p:txBody>
      </p:sp>
    </p:spTree>
    <p:extLst>
      <p:ext uri="{BB962C8B-B14F-4D97-AF65-F5344CB8AC3E}">
        <p14:creationId xmlns:p14="http://schemas.microsoft.com/office/powerpoint/2010/main" val="3944010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dirty="0" smtClean="0"/>
              <a:t>Asıl başlık stilini düzenlemek için tıklayın</a:t>
            </a:r>
            <a:endParaRPr lang="tr-TR" noProof="0" dirty="0"/>
          </a:p>
        </p:txBody>
      </p:sp>
      <p:sp>
        <p:nvSpPr>
          <p:cNvPr id="3" name="Dikey Metin Yer Tutucusu 2"/>
          <p:cNvSpPr>
            <a:spLocks noGrp="1"/>
          </p:cNvSpPr>
          <p:nvPr>
            <p:ph type="body" orient="vert" idx="1"/>
          </p:nvPr>
        </p:nvSpPr>
        <p:spPr/>
        <p:txBody>
          <a:bodyPr vert="eaVert" rtlCol="0"/>
          <a:lstStyle/>
          <a:p>
            <a:pPr lvl="0" rtl="0"/>
            <a:r>
              <a:rPr lang="tr-TR" noProof="0" dirty="0" smtClean="0"/>
              <a:t>Asıl metin stillerini düzenlemek için tıklayın</a:t>
            </a:r>
          </a:p>
          <a:p>
            <a:pPr lvl="1" rtl="0"/>
            <a:r>
              <a:rPr lang="tr-TR" noProof="0" dirty="0" smtClean="0"/>
              <a:t>İkinci düzey</a:t>
            </a:r>
          </a:p>
          <a:p>
            <a:pPr lvl="2" rtl="0"/>
            <a:r>
              <a:rPr lang="tr-TR" noProof="0" dirty="0" smtClean="0"/>
              <a:t>Üçüncü düzey</a:t>
            </a:r>
          </a:p>
          <a:p>
            <a:pPr lvl="3" rtl="0"/>
            <a:r>
              <a:rPr lang="tr-TR" noProof="0" dirty="0" smtClean="0"/>
              <a:t>Dördüncü düzey</a:t>
            </a:r>
          </a:p>
          <a:p>
            <a:pPr lvl="4" rtl="0"/>
            <a:r>
              <a:rPr lang="tr-TR" noProof="0" dirty="0" smtClean="0"/>
              <a:t>Beşinci düzey</a:t>
            </a:r>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ekleme</a:t>
            </a:r>
            <a:endParaRPr lang="tr-TR" noProof="0" dirty="0"/>
          </a:p>
        </p:txBody>
      </p:sp>
      <p:sp>
        <p:nvSpPr>
          <p:cNvPr id="4" name="Tarih Yer Tutucusu 3"/>
          <p:cNvSpPr>
            <a:spLocks noGrp="1"/>
          </p:cNvSpPr>
          <p:nvPr>
            <p:ph type="dt" sz="half" idx="10"/>
          </p:nvPr>
        </p:nvSpPr>
        <p:spPr/>
        <p:txBody>
          <a:bodyPr rtlCol="0"/>
          <a:lstStyle/>
          <a:p>
            <a:pPr rtl="0"/>
            <a:fld id="{689792A9-FE1C-414C-9F3A-87722AFF487F}" type="datetime1">
              <a:rPr lang="tr-TR" noProof="0" smtClean="0"/>
              <a:t>16.11.2022</a:t>
            </a:fld>
            <a:endParaRPr lang="tr-TR" noProof="0" dirty="0"/>
          </a:p>
        </p:txBody>
      </p:sp>
      <p:sp>
        <p:nvSpPr>
          <p:cNvPr id="6" name="Slayt Numarası Yer Tutucusu 5"/>
          <p:cNvSpPr>
            <a:spLocks noGrp="1"/>
          </p:cNvSpPr>
          <p:nvPr>
            <p:ph type="sldNum" sz="quarter" idx="12"/>
          </p:nvPr>
        </p:nvSpPr>
        <p:spPr/>
        <p:txBody>
          <a:bodyPr rtlCol="0"/>
          <a:lstStyle/>
          <a:p>
            <a:pPr rtl="0"/>
            <a:fld id="{A7F8E3F6-DE14-48B2-B2BC-6FABA9630FB8}" type="slidenum">
              <a:rPr lang="tr-TR" noProof="0" smtClean="0"/>
              <a:t>‹#›</a:t>
            </a:fld>
            <a:endParaRPr lang="tr-TR" noProof="0" dirty="0"/>
          </a:p>
        </p:txBody>
      </p:sp>
    </p:spTree>
    <p:extLst>
      <p:ext uri="{BB962C8B-B14F-4D97-AF65-F5344CB8AC3E}">
        <p14:creationId xmlns:p14="http://schemas.microsoft.com/office/powerpoint/2010/main" val="1092945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Dikdörtgen 6"/>
          <p:cNvSpPr/>
          <p:nvPr/>
        </p:nvSpPr>
        <p:spPr bwMode="white">
          <a:xfrm rot="5400000">
            <a:off x="7562850" y="2228850"/>
            <a:ext cx="6858000" cy="24003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sp>
        <p:nvSpPr>
          <p:cNvPr id="8" name="Dikdörtgen 7"/>
          <p:cNvSpPr/>
          <p:nvPr/>
        </p:nvSpPr>
        <p:spPr>
          <a:xfrm rot="5400000">
            <a:off x="6331230" y="3387909"/>
            <a:ext cx="6858000" cy="82183"/>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sp>
        <p:nvSpPr>
          <p:cNvPr id="9" name="Dikdörtgen 8"/>
          <p:cNvSpPr/>
          <p:nvPr/>
        </p:nvSpPr>
        <p:spPr>
          <a:xfrm rot="5400000">
            <a:off x="6251613" y="3387909"/>
            <a:ext cx="6858000" cy="82183"/>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sp>
        <p:nvSpPr>
          <p:cNvPr id="2" name="Dikey Başlık 1"/>
          <p:cNvSpPr>
            <a:spLocks noGrp="1"/>
          </p:cNvSpPr>
          <p:nvPr>
            <p:ph type="title" orient="vert"/>
          </p:nvPr>
        </p:nvSpPr>
        <p:spPr>
          <a:xfrm>
            <a:off x="9871318" y="685800"/>
            <a:ext cx="1033272" cy="5486400"/>
          </a:xfrm>
        </p:spPr>
        <p:txBody>
          <a:bodyPr vert="eaVert" rtlCol="0"/>
          <a:lstStyle/>
          <a:p>
            <a:pPr rtl="0"/>
            <a:r>
              <a:rPr lang="tr-TR" noProof="0" dirty="0" smtClean="0"/>
              <a:t>Asıl başlık stilini düzenlemek için tıklayın</a:t>
            </a:r>
            <a:endParaRPr lang="tr-TR" noProof="0" dirty="0"/>
          </a:p>
        </p:txBody>
      </p:sp>
      <p:sp>
        <p:nvSpPr>
          <p:cNvPr id="3" name="Dikey Metin Yer Tutucusu 2"/>
          <p:cNvSpPr>
            <a:spLocks noGrp="1"/>
          </p:cNvSpPr>
          <p:nvPr>
            <p:ph type="body" orient="vert" idx="1"/>
          </p:nvPr>
        </p:nvSpPr>
        <p:spPr>
          <a:xfrm>
            <a:off x="1295400" y="685800"/>
            <a:ext cx="7976754" cy="5486400"/>
          </a:xfrm>
        </p:spPr>
        <p:txBody>
          <a:bodyPr vert="eaVert" rtlCol="0"/>
          <a:lstStyle/>
          <a:p>
            <a:pPr lvl="0" rtl="0"/>
            <a:r>
              <a:rPr lang="tr-TR" noProof="0" dirty="0" smtClean="0"/>
              <a:t>Asıl metin stillerini düzenlemek için tıklayın</a:t>
            </a:r>
          </a:p>
          <a:p>
            <a:pPr lvl="1" rtl="0"/>
            <a:r>
              <a:rPr lang="tr-TR" noProof="0" dirty="0" smtClean="0"/>
              <a:t>İkinci düzey</a:t>
            </a:r>
          </a:p>
          <a:p>
            <a:pPr lvl="2" rtl="0"/>
            <a:r>
              <a:rPr lang="tr-TR" noProof="0" dirty="0" smtClean="0"/>
              <a:t>Üçüncü düzey</a:t>
            </a:r>
          </a:p>
          <a:p>
            <a:pPr lvl="3" rtl="0"/>
            <a:r>
              <a:rPr lang="tr-TR" noProof="0" dirty="0" smtClean="0"/>
              <a:t>Dördüncü düzey</a:t>
            </a:r>
          </a:p>
          <a:p>
            <a:pPr lvl="4" rtl="0"/>
            <a:r>
              <a:rPr lang="tr-TR" noProof="0" dirty="0" smtClean="0"/>
              <a:t>Beşinci düzey</a:t>
            </a:r>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ekleme</a:t>
            </a:r>
            <a:endParaRPr lang="tr-TR" noProof="0" dirty="0"/>
          </a:p>
        </p:txBody>
      </p:sp>
      <p:sp>
        <p:nvSpPr>
          <p:cNvPr id="4" name="Tarih Yer Tutucusu 3"/>
          <p:cNvSpPr>
            <a:spLocks noGrp="1"/>
          </p:cNvSpPr>
          <p:nvPr>
            <p:ph type="dt" sz="half" idx="10"/>
          </p:nvPr>
        </p:nvSpPr>
        <p:spPr/>
        <p:txBody>
          <a:bodyPr rtlCol="0"/>
          <a:lstStyle/>
          <a:p>
            <a:pPr rtl="0"/>
            <a:fld id="{83855435-C7D4-4ECE-9CF0-B9D4F000183E}" type="datetime1">
              <a:rPr lang="tr-TR" noProof="0" smtClean="0"/>
              <a:t>16.11.2022</a:t>
            </a:fld>
            <a:endParaRPr lang="tr-TR" noProof="0" dirty="0"/>
          </a:p>
        </p:txBody>
      </p:sp>
      <p:sp>
        <p:nvSpPr>
          <p:cNvPr id="6" name="Slayt Numarası Yer Tutucusu 5"/>
          <p:cNvSpPr>
            <a:spLocks noGrp="1"/>
          </p:cNvSpPr>
          <p:nvPr>
            <p:ph type="sldNum" sz="quarter" idx="12"/>
          </p:nvPr>
        </p:nvSpPr>
        <p:spPr/>
        <p:txBody>
          <a:bodyPr rtlCol="0"/>
          <a:lstStyle>
            <a:lvl1pPr>
              <a:defRPr>
                <a:solidFill>
                  <a:schemeClr val="bg1"/>
                </a:solidFill>
              </a:defRPr>
            </a:lvl1pPr>
          </a:lstStyle>
          <a:p>
            <a:pPr rtl="0"/>
            <a:fld id="{A7F8E3F6-DE14-48B2-B2BC-6FABA9630FB8}" type="slidenum">
              <a:rPr lang="tr-TR" noProof="0" smtClean="0"/>
              <a:pPr/>
              <a:t>‹#›</a:t>
            </a:fld>
            <a:endParaRPr lang="tr-TR" noProof="0" dirty="0"/>
          </a:p>
        </p:txBody>
      </p:sp>
    </p:spTree>
    <p:extLst>
      <p:ext uri="{BB962C8B-B14F-4D97-AF65-F5344CB8AC3E}">
        <p14:creationId xmlns:p14="http://schemas.microsoft.com/office/powerpoint/2010/main" val="1804110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dirty="0" smtClean="0"/>
              <a:t>Asıl başlık stilini düzenlemek için tıklayın</a:t>
            </a:r>
            <a:endParaRPr lang="tr-TR" noProof="0" dirty="0"/>
          </a:p>
        </p:txBody>
      </p:sp>
      <p:sp>
        <p:nvSpPr>
          <p:cNvPr id="3" name="İçerik Yer Tutucusu 2"/>
          <p:cNvSpPr>
            <a:spLocks noGrp="1"/>
          </p:cNvSpPr>
          <p:nvPr>
            <p:ph idx="1"/>
          </p:nvPr>
        </p:nvSpPr>
        <p:spPr/>
        <p:txBody>
          <a:bodyPr rtlCol="0"/>
          <a:lstStyle/>
          <a:p>
            <a:pPr lvl="0" rtl="0"/>
            <a:r>
              <a:rPr lang="tr-TR" noProof="0" dirty="0" smtClean="0"/>
              <a:t>Asıl metin stillerini düzenlemek için tıklayın</a:t>
            </a:r>
          </a:p>
          <a:p>
            <a:pPr lvl="1" rtl="0"/>
            <a:r>
              <a:rPr lang="tr-TR" noProof="0" dirty="0" smtClean="0"/>
              <a:t>İkinci düzey</a:t>
            </a:r>
          </a:p>
          <a:p>
            <a:pPr lvl="2" rtl="0"/>
            <a:r>
              <a:rPr lang="tr-TR" noProof="0" dirty="0" smtClean="0"/>
              <a:t>Üçüncü düzey</a:t>
            </a:r>
          </a:p>
          <a:p>
            <a:pPr lvl="3" rtl="0"/>
            <a:r>
              <a:rPr lang="tr-TR" noProof="0" dirty="0" smtClean="0"/>
              <a:t>Dördüncü düzey</a:t>
            </a:r>
          </a:p>
          <a:p>
            <a:pPr lvl="4" rtl="0"/>
            <a:r>
              <a:rPr lang="tr-TR" noProof="0" dirty="0" smtClean="0"/>
              <a:t>Beşinci düzey</a:t>
            </a:r>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ekleme</a:t>
            </a:r>
            <a:endParaRPr lang="tr-TR" noProof="0" dirty="0"/>
          </a:p>
        </p:txBody>
      </p:sp>
      <p:sp>
        <p:nvSpPr>
          <p:cNvPr id="4" name="Tarih Yer Tutucusu 3"/>
          <p:cNvSpPr>
            <a:spLocks noGrp="1"/>
          </p:cNvSpPr>
          <p:nvPr>
            <p:ph type="dt" sz="half" idx="10"/>
          </p:nvPr>
        </p:nvSpPr>
        <p:spPr/>
        <p:txBody>
          <a:bodyPr rtlCol="0"/>
          <a:lstStyle/>
          <a:p>
            <a:pPr rtl="0"/>
            <a:fld id="{EC2CF303-49A3-42BB-89CE-579AB752DA8A}" type="datetime1">
              <a:rPr lang="tr-TR" noProof="0" smtClean="0"/>
              <a:t>16.11.2022</a:t>
            </a:fld>
            <a:endParaRPr lang="tr-TR" noProof="0" dirty="0"/>
          </a:p>
        </p:txBody>
      </p:sp>
      <p:sp>
        <p:nvSpPr>
          <p:cNvPr id="6" name="Slayt Numarası Yer Tutucusu 5"/>
          <p:cNvSpPr>
            <a:spLocks noGrp="1"/>
          </p:cNvSpPr>
          <p:nvPr>
            <p:ph type="sldNum" sz="quarter" idx="12"/>
          </p:nvPr>
        </p:nvSpPr>
        <p:spPr/>
        <p:txBody>
          <a:bodyPr rtlCol="0"/>
          <a:lstStyle/>
          <a:p>
            <a:pPr rtl="0"/>
            <a:fld id="{A7F8E3F6-DE14-48B2-B2BC-6FABA9630FB8}" type="slidenum">
              <a:rPr lang="tr-TR" noProof="0" smtClean="0"/>
              <a:t>‹#›</a:t>
            </a:fld>
            <a:endParaRPr lang="tr-TR" noProof="0" dirty="0"/>
          </a:p>
        </p:txBody>
      </p:sp>
    </p:spTree>
    <p:extLst>
      <p:ext uri="{BB962C8B-B14F-4D97-AF65-F5344CB8AC3E}">
        <p14:creationId xmlns:p14="http://schemas.microsoft.com/office/powerpoint/2010/main" val="2596182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Resimli Başlık Slaydı">
    <p:spTree>
      <p:nvGrpSpPr>
        <p:cNvPr id="1" name=""/>
        <p:cNvGrpSpPr/>
        <p:nvPr/>
      </p:nvGrpSpPr>
      <p:grpSpPr>
        <a:xfrm>
          <a:off x="0" y="0"/>
          <a:ext cx="0" cy="0"/>
          <a:chOff x="0" y="0"/>
          <a:chExt cx="0" cy="0"/>
        </a:xfrm>
      </p:grpSpPr>
      <p:sp>
        <p:nvSpPr>
          <p:cNvPr id="10" name="Dikdörtgen 5"/>
          <p:cNvSpPr>
            <a:spLocks noChangeArrowheads="1"/>
          </p:cNvSpPr>
          <p:nvPr/>
        </p:nvSpPr>
        <p:spPr bwMode="white">
          <a:xfrm>
            <a:off x="6540503" y="0"/>
            <a:ext cx="5651496" cy="6858000"/>
          </a:xfrm>
          <a:custGeom>
            <a:avLst/>
            <a:gdLst/>
            <a:ahLst/>
            <a:cxnLst/>
            <a:rect l="l" t="t" r="r" b="b"/>
            <a:pathLst>
              <a:path w="4238622" h="6858000">
                <a:moveTo>
                  <a:pt x="0" y="0"/>
                </a:moveTo>
                <a:lnTo>
                  <a:pt x="4086222" y="0"/>
                </a:lnTo>
                <a:lnTo>
                  <a:pt x="4237035" y="0"/>
                </a:lnTo>
                <a:lnTo>
                  <a:pt x="4238622" y="0"/>
                </a:lnTo>
                <a:lnTo>
                  <a:pt x="4238622" y="6858000"/>
                </a:lnTo>
                <a:lnTo>
                  <a:pt x="4237035" y="6858000"/>
                </a:lnTo>
                <a:lnTo>
                  <a:pt x="4086222" y="6858000"/>
                </a:lnTo>
                <a:lnTo>
                  <a:pt x="254000" y="6858000"/>
                </a:lnTo>
                <a:lnTo>
                  <a:pt x="892175" y="4337050"/>
                </a:lnTo>
                <a:close/>
              </a:path>
            </a:pathLst>
          </a:custGeom>
          <a:solidFill>
            <a:schemeClr val="tx1"/>
          </a:solidFill>
          <a:ln>
            <a:noFill/>
          </a:ln>
          <a:extLst/>
        </p:spPr>
        <p:txBody>
          <a:bodyPr vert="horz" wrap="square" lIns="91440" tIns="45720" rIns="91440" bIns="45720" numCol="1" rtlCol="0" anchor="t" anchorCtr="0" compatLnSpc="1">
            <a:prstTxWarp prst="textNoShape">
              <a:avLst/>
            </a:prstTxWarp>
          </a:bodyPr>
          <a:lstStyle/>
          <a:p>
            <a:pPr rtl="0"/>
            <a:endParaRPr lang="tr-TR" sz="1800" noProof="0" dirty="0"/>
          </a:p>
        </p:txBody>
      </p:sp>
      <p:sp>
        <p:nvSpPr>
          <p:cNvPr id="11" name="Serbest Biçimli 6"/>
          <p:cNvSpPr>
            <a:spLocks/>
          </p:cNvSpPr>
          <p:nvPr/>
        </p:nvSpPr>
        <p:spPr bwMode="auto">
          <a:xfrm>
            <a:off x="6256868" y="0"/>
            <a:ext cx="1672169" cy="6858000"/>
          </a:xfrm>
          <a:custGeom>
            <a:avLst/>
            <a:gdLst/>
            <a:ahLst/>
            <a:cxnLst/>
            <a:rect l="l" t="t" r="r" b="b"/>
            <a:pathLst>
              <a:path w="1254127" h="6858000">
                <a:moveTo>
                  <a:pt x="0" y="0"/>
                </a:moveTo>
                <a:lnTo>
                  <a:pt x="365127" y="0"/>
                </a:lnTo>
                <a:lnTo>
                  <a:pt x="1254127" y="4337050"/>
                </a:lnTo>
                <a:lnTo>
                  <a:pt x="619127" y="6858000"/>
                </a:lnTo>
                <a:lnTo>
                  <a:pt x="257175" y="6858000"/>
                </a:lnTo>
                <a:lnTo>
                  <a:pt x="892175" y="4337050"/>
                </a:lnTo>
                <a:close/>
              </a:path>
            </a:pathLst>
          </a:custGeom>
          <a:solidFill>
            <a:schemeClr val="accent2"/>
          </a:solidFill>
          <a:ln>
            <a:noFill/>
          </a:ln>
          <a:effectLst>
            <a:innerShdw blurRad="63500" dist="50800" dir="10800000">
              <a:prstClr val="black">
                <a:alpha val="50000"/>
              </a:prstClr>
            </a:innerShdw>
          </a:effectLst>
        </p:spPr>
        <p:txBody>
          <a:bodyPr vert="horz" wrap="square" lIns="91440" tIns="45720" rIns="91440" bIns="45720" numCol="1" rtlCol="0" anchor="t" anchorCtr="0" compatLnSpc="1">
            <a:prstTxWarp prst="textNoShape">
              <a:avLst/>
            </a:prstTxWarp>
          </a:bodyPr>
          <a:lstStyle/>
          <a:p>
            <a:pPr lvl="0" rtl="0"/>
            <a:endParaRPr lang="tr-TR" sz="1800" noProof="0" dirty="0"/>
          </a:p>
        </p:txBody>
      </p:sp>
      <p:sp>
        <p:nvSpPr>
          <p:cNvPr id="12" name="Serbest Biçimli 7"/>
          <p:cNvSpPr>
            <a:spLocks/>
          </p:cNvSpPr>
          <p:nvPr/>
        </p:nvSpPr>
        <p:spPr bwMode="auto">
          <a:xfrm>
            <a:off x="6062136" y="0"/>
            <a:ext cx="1528232" cy="6858000"/>
          </a:xfrm>
          <a:custGeom>
            <a:avLst/>
            <a:gdLst/>
            <a:ahLst/>
            <a:cxnLst/>
            <a:rect l="l" t="t" r="r" b="b"/>
            <a:pathLst>
              <a:path w="1146174" h="6858000">
                <a:moveTo>
                  <a:pt x="0" y="0"/>
                </a:moveTo>
                <a:lnTo>
                  <a:pt x="253999" y="0"/>
                </a:lnTo>
                <a:lnTo>
                  <a:pt x="1146174" y="4337050"/>
                </a:lnTo>
                <a:lnTo>
                  <a:pt x="511174" y="6858000"/>
                </a:lnTo>
                <a:lnTo>
                  <a:pt x="254000" y="6858000"/>
                </a:lnTo>
                <a:lnTo>
                  <a:pt x="892175" y="4337050"/>
                </a:lnTo>
                <a:close/>
              </a:path>
            </a:pathLst>
          </a:custGeom>
          <a:solidFill>
            <a:schemeClr val="accent1"/>
          </a:solidFill>
          <a:ln>
            <a:noFill/>
          </a:ln>
          <a:effectLst>
            <a:innerShdw blurRad="177800" dist="50800" dir="10800000">
              <a:prstClr val="black">
                <a:alpha val="50000"/>
              </a:prstClr>
            </a:innerShdw>
          </a:effectLst>
        </p:spPr>
        <p:txBody>
          <a:bodyPr vert="horz" wrap="square" lIns="91440" tIns="45720" rIns="91440" bIns="45720" numCol="1" rtlCol="0" anchor="t" anchorCtr="0" compatLnSpc="1">
            <a:prstTxWarp prst="textNoShape">
              <a:avLst/>
            </a:prstTxWarp>
          </a:bodyPr>
          <a:lstStyle/>
          <a:p>
            <a:pPr lvl="0" rtl="0"/>
            <a:endParaRPr lang="tr-TR" sz="1800" noProof="0" dirty="0"/>
          </a:p>
        </p:txBody>
      </p:sp>
      <p:sp>
        <p:nvSpPr>
          <p:cNvPr id="2" name="Başlık 1"/>
          <p:cNvSpPr>
            <a:spLocks noGrp="1"/>
          </p:cNvSpPr>
          <p:nvPr>
            <p:ph type="ctrTitle"/>
          </p:nvPr>
        </p:nvSpPr>
        <p:spPr>
          <a:xfrm>
            <a:off x="1295401" y="1873584"/>
            <a:ext cx="5120640" cy="2560320"/>
          </a:xfrm>
        </p:spPr>
        <p:txBody>
          <a:bodyPr rtlCol="0" anchor="b">
            <a:normAutofit/>
          </a:bodyPr>
          <a:lstStyle>
            <a:lvl1pPr algn="l">
              <a:defRPr sz="4000">
                <a:solidFill>
                  <a:schemeClr val="tx1"/>
                </a:solidFill>
              </a:defRPr>
            </a:lvl1pPr>
          </a:lstStyle>
          <a:p>
            <a:pPr rtl="0"/>
            <a:r>
              <a:rPr lang="tr-TR" noProof="0" dirty="0" smtClean="0"/>
              <a:t>Asıl başlık stilini düzenlemek için tıklayın</a:t>
            </a:r>
            <a:endParaRPr lang="tr-TR" noProof="0" dirty="0"/>
          </a:p>
        </p:txBody>
      </p:sp>
      <p:sp>
        <p:nvSpPr>
          <p:cNvPr id="15" name="Resim Yer Tutucusu 14" descr="Resim eklemek için boş yer tutucu. Yer tutucuya tıklayın ve eklemek istediğiniz resmi seçin"/>
          <p:cNvSpPr>
            <a:spLocks noGrp="1"/>
          </p:cNvSpPr>
          <p:nvPr>
            <p:ph type="pic" sz="quarter" idx="10"/>
          </p:nvPr>
        </p:nvSpPr>
        <p:spPr>
          <a:xfrm>
            <a:off x="6743703" y="0"/>
            <a:ext cx="5448297" cy="6858000"/>
          </a:xfrm>
          <a:custGeom>
            <a:avLst/>
            <a:gdLst>
              <a:gd name="connsiteX0" fmla="*/ 0 w 5448297"/>
              <a:gd name="connsiteY0" fmla="*/ 0 h 6858000"/>
              <a:gd name="connsiteX1" fmla="*/ 5448297 w 5448297"/>
              <a:gd name="connsiteY1" fmla="*/ 0 h 6858000"/>
              <a:gd name="connsiteX2" fmla="*/ 5448297 w 5448297"/>
              <a:gd name="connsiteY2" fmla="*/ 6858000 h 6858000"/>
              <a:gd name="connsiteX3" fmla="*/ 338667 w 5448297"/>
              <a:gd name="connsiteY3" fmla="*/ 6858000 h 6858000"/>
              <a:gd name="connsiteX4" fmla="*/ 1185333 w 5448297"/>
              <a:gd name="connsiteY4" fmla="*/ 433705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48297" h="6858000">
                <a:moveTo>
                  <a:pt x="0" y="0"/>
                </a:moveTo>
                <a:lnTo>
                  <a:pt x="5448297" y="0"/>
                </a:lnTo>
                <a:lnTo>
                  <a:pt x="5448297" y="6858000"/>
                </a:lnTo>
                <a:lnTo>
                  <a:pt x="338667" y="6858000"/>
                </a:lnTo>
                <a:lnTo>
                  <a:pt x="1185333" y="4337050"/>
                </a:lnTo>
                <a:close/>
              </a:path>
            </a:pathLst>
          </a:custGeom>
          <a:noFill/>
          <a:ln>
            <a:noFill/>
          </a:ln>
        </p:spPr>
        <p:txBody>
          <a:bodyPr wrap="square" tIns="365760" rtlCol="0">
            <a:noAutofit/>
          </a:bodyPr>
          <a:lstStyle>
            <a:lvl1pPr marL="0" indent="0" algn="ctr">
              <a:buNone/>
              <a:defRPr sz="2800">
                <a:solidFill>
                  <a:schemeClr val="bg1"/>
                </a:solidFill>
              </a:defRPr>
            </a:lvl1pPr>
          </a:lstStyle>
          <a:p>
            <a:pPr rtl="0"/>
            <a:endParaRPr lang="tr-TR" noProof="0" dirty="0"/>
          </a:p>
        </p:txBody>
      </p:sp>
      <p:sp>
        <p:nvSpPr>
          <p:cNvPr id="3" name="Alt Başlık 2"/>
          <p:cNvSpPr>
            <a:spLocks noGrp="1"/>
          </p:cNvSpPr>
          <p:nvPr>
            <p:ph type="subTitle" idx="1"/>
          </p:nvPr>
        </p:nvSpPr>
        <p:spPr>
          <a:xfrm>
            <a:off x="1295401" y="4572000"/>
            <a:ext cx="5120640" cy="1600200"/>
          </a:xfrm>
        </p:spPr>
        <p:txBody>
          <a:bodyPr rtlCol="0"/>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tr-TR" noProof="0" dirty="0" smtClean="0"/>
              <a:t>Asıl alt başlık stilini düzenlemek için tıklayın</a:t>
            </a:r>
            <a:endParaRPr lang="tr-TR" noProof="0" dirty="0"/>
          </a:p>
        </p:txBody>
      </p:sp>
    </p:spTree>
    <p:extLst>
      <p:ext uri="{BB962C8B-B14F-4D97-AF65-F5344CB8AC3E}">
        <p14:creationId xmlns:p14="http://schemas.microsoft.com/office/powerpoint/2010/main" val="2402813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sp>
        <p:nvSpPr>
          <p:cNvPr id="7" name="Dikdörtgen 5"/>
          <p:cNvSpPr>
            <a:spLocks noChangeArrowheads="1"/>
          </p:cNvSpPr>
          <p:nvPr/>
        </p:nvSpPr>
        <p:spPr bwMode="white">
          <a:xfrm>
            <a:off x="9622368" y="0"/>
            <a:ext cx="2569632" cy="6858000"/>
          </a:xfrm>
          <a:custGeom>
            <a:avLst/>
            <a:gdLst/>
            <a:ahLst/>
            <a:cxnLst/>
            <a:rect l="l" t="t" r="r" b="b"/>
            <a:pathLst>
              <a:path w="1927224" h="6858000">
                <a:moveTo>
                  <a:pt x="0" y="0"/>
                </a:moveTo>
                <a:lnTo>
                  <a:pt x="1927224" y="0"/>
                </a:lnTo>
                <a:lnTo>
                  <a:pt x="1927224" y="6858000"/>
                </a:lnTo>
                <a:lnTo>
                  <a:pt x="254000" y="6858000"/>
                </a:lnTo>
                <a:lnTo>
                  <a:pt x="892175" y="4337050"/>
                </a:lnTo>
                <a:close/>
              </a:path>
            </a:pathLst>
          </a:custGeom>
          <a:solidFill>
            <a:schemeClr val="tx1"/>
          </a:solidFill>
          <a:ln>
            <a:noFill/>
          </a:ln>
          <a:extLst/>
        </p:spPr>
        <p:txBody>
          <a:bodyPr vert="horz" wrap="square" lIns="91440" tIns="45720" rIns="91440" bIns="45720" numCol="1" rtlCol="0" anchor="t" anchorCtr="0" compatLnSpc="1">
            <a:prstTxWarp prst="textNoShape">
              <a:avLst/>
            </a:prstTxWarp>
          </a:bodyPr>
          <a:lstStyle/>
          <a:p>
            <a:pPr rtl="0"/>
            <a:endParaRPr lang="tr-TR" sz="1800" noProof="0" dirty="0"/>
          </a:p>
        </p:txBody>
      </p:sp>
      <p:sp>
        <p:nvSpPr>
          <p:cNvPr id="8" name="Serbest Biçimli 6"/>
          <p:cNvSpPr>
            <a:spLocks/>
          </p:cNvSpPr>
          <p:nvPr/>
        </p:nvSpPr>
        <p:spPr bwMode="auto">
          <a:xfrm>
            <a:off x="9237132" y="0"/>
            <a:ext cx="1672169" cy="6858000"/>
          </a:xfrm>
          <a:custGeom>
            <a:avLst/>
            <a:gdLst/>
            <a:ahLst/>
            <a:cxnLst/>
            <a:rect l="l" t="t" r="r" b="b"/>
            <a:pathLst>
              <a:path w="1254127" h="6858000">
                <a:moveTo>
                  <a:pt x="0" y="0"/>
                </a:moveTo>
                <a:lnTo>
                  <a:pt x="365127" y="0"/>
                </a:lnTo>
                <a:lnTo>
                  <a:pt x="1254127" y="4337050"/>
                </a:lnTo>
                <a:lnTo>
                  <a:pt x="619127" y="6858000"/>
                </a:lnTo>
                <a:lnTo>
                  <a:pt x="257175" y="6858000"/>
                </a:lnTo>
                <a:lnTo>
                  <a:pt x="892175" y="4337050"/>
                </a:lnTo>
                <a:close/>
              </a:path>
            </a:pathLst>
          </a:custGeom>
          <a:solidFill>
            <a:schemeClr val="accent2"/>
          </a:solidFill>
          <a:ln>
            <a:noFill/>
          </a:ln>
          <a:effectLst>
            <a:outerShdw blurRad="101600" dist="50800" algn="l" rotWithShape="0">
              <a:prstClr val="black">
                <a:alpha val="25000"/>
              </a:prstClr>
            </a:outerShdw>
          </a:effectLst>
        </p:spPr>
        <p:txBody>
          <a:bodyPr vert="horz" wrap="square" lIns="91440" tIns="45720" rIns="91440" bIns="45720" numCol="1" rtlCol="0" anchor="t" anchorCtr="0" compatLnSpc="1">
            <a:prstTxWarp prst="textNoShape">
              <a:avLst/>
            </a:prstTxWarp>
          </a:bodyPr>
          <a:lstStyle/>
          <a:p>
            <a:pPr lvl="0" rtl="0"/>
            <a:endParaRPr lang="tr-TR" sz="1800" noProof="0" dirty="0"/>
          </a:p>
        </p:txBody>
      </p:sp>
      <p:sp>
        <p:nvSpPr>
          <p:cNvPr id="9" name="Serbest Biçimli 7"/>
          <p:cNvSpPr>
            <a:spLocks/>
          </p:cNvSpPr>
          <p:nvPr/>
        </p:nvSpPr>
        <p:spPr bwMode="auto">
          <a:xfrm>
            <a:off x="9173633" y="0"/>
            <a:ext cx="1460499" cy="6858000"/>
          </a:xfrm>
          <a:custGeom>
            <a:avLst/>
            <a:gdLst/>
            <a:ahLst/>
            <a:cxnLst/>
            <a:rect l="l" t="t" r="r" b="b"/>
            <a:pathLst>
              <a:path w="1095374" h="6858000">
                <a:moveTo>
                  <a:pt x="0" y="0"/>
                </a:moveTo>
                <a:lnTo>
                  <a:pt x="203199" y="0"/>
                </a:lnTo>
                <a:lnTo>
                  <a:pt x="1095374" y="4337050"/>
                </a:lnTo>
                <a:lnTo>
                  <a:pt x="460374" y="6858000"/>
                </a:lnTo>
                <a:lnTo>
                  <a:pt x="257175" y="6858000"/>
                </a:lnTo>
                <a:lnTo>
                  <a:pt x="892175" y="4337050"/>
                </a:lnTo>
                <a:close/>
              </a:path>
            </a:pathLst>
          </a:custGeom>
          <a:solidFill>
            <a:schemeClr val="accent1"/>
          </a:solidFill>
          <a:ln>
            <a:noFill/>
          </a:ln>
          <a:effectLst>
            <a:outerShdw blurRad="101600" dist="50800" algn="l" rotWithShape="0">
              <a:prstClr val="black">
                <a:alpha val="25000"/>
              </a:prstClr>
            </a:outerShdw>
          </a:effectLst>
        </p:spPr>
        <p:txBody>
          <a:bodyPr vert="horz" wrap="square" lIns="91440" tIns="45720" rIns="91440" bIns="45720" numCol="1" rtlCol="0" anchor="t" anchorCtr="0" compatLnSpc="1">
            <a:prstTxWarp prst="textNoShape">
              <a:avLst/>
            </a:prstTxWarp>
          </a:bodyPr>
          <a:lstStyle/>
          <a:p>
            <a:pPr lvl="0" rtl="0"/>
            <a:endParaRPr lang="tr-TR" sz="1800" noProof="0" dirty="0"/>
          </a:p>
        </p:txBody>
      </p:sp>
      <p:sp>
        <p:nvSpPr>
          <p:cNvPr id="10" name="Serbest Biçimli 7"/>
          <p:cNvSpPr>
            <a:spLocks/>
          </p:cNvSpPr>
          <p:nvPr/>
        </p:nvSpPr>
        <p:spPr bwMode="auto">
          <a:xfrm>
            <a:off x="9173633" y="0"/>
            <a:ext cx="1460499" cy="6858000"/>
          </a:xfrm>
          <a:custGeom>
            <a:avLst/>
            <a:gdLst/>
            <a:ahLst/>
            <a:cxnLst/>
            <a:rect l="l" t="t" r="r" b="b"/>
            <a:pathLst>
              <a:path w="1095374" h="6858000">
                <a:moveTo>
                  <a:pt x="0" y="0"/>
                </a:moveTo>
                <a:lnTo>
                  <a:pt x="203199" y="0"/>
                </a:lnTo>
                <a:lnTo>
                  <a:pt x="1095374" y="4337050"/>
                </a:lnTo>
                <a:lnTo>
                  <a:pt x="460374" y="6858000"/>
                </a:lnTo>
                <a:lnTo>
                  <a:pt x="257175" y="6858000"/>
                </a:lnTo>
                <a:lnTo>
                  <a:pt x="892175" y="4337050"/>
                </a:lnTo>
                <a:close/>
              </a:path>
            </a:pathLst>
          </a:custGeom>
          <a:solidFill>
            <a:schemeClr val="accent1"/>
          </a:solidFill>
          <a:ln>
            <a:noFill/>
          </a:ln>
          <a:effectLst>
            <a:innerShdw blurRad="63500" dist="50800" dir="10800000">
              <a:prstClr val="black">
                <a:alpha val="50000"/>
              </a:prstClr>
            </a:innerShdw>
          </a:effectLst>
        </p:spPr>
        <p:txBody>
          <a:bodyPr vert="horz" wrap="square" lIns="91440" tIns="45720" rIns="91440" bIns="45720" numCol="1" rtlCol="0" anchor="t" anchorCtr="0" compatLnSpc="1">
            <a:prstTxWarp prst="textNoShape">
              <a:avLst/>
            </a:prstTxWarp>
          </a:bodyPr>
          <a:lstStyle/>
          <a:p>
            <a:pPr lvl="0" rtl="0"/>
            <a:endParaRPr lang="tr-TR" sz="1800" noProof="0" dirty="0"/>
          </a:p>
        </p:txBody>
      </p:sp>
      <p:sp>
        <p:nvSpPr>
          <p:cNvPr id="2" name="Başlık 1"/>
          <p:cNvSpPr>
            <a:spLocks noGrp="1"/>
          </p:cNvSpPr>
          <p:nvPr>
            <p:ph type="title"/>
          </p:nvPr>
        </p:nvSpPr>
        <p:spPr>
          <a:xfrm>
            <a:off x="1295398" y="2914650"/>
            <a:ext cx="8046720" cy="1557338"/>
          </a:xfrm>
        </p:spPr>
        <p:txBody>
          <a:bodyPr rtlCol="0" anchor="b">
            <a:normAutofit/>
          </a:bodyPr>
          <a:lstStyle>
            <a:lvl1pPr>
              <a:defRPr sz="3200">
                <a:solidFill>
                  <a:schemeClr val="tx1"/>
                </a:solidFill>
              </a:defRPr>
            </a:lvl1pPr>
          </a:lstStyle>
          <a:p>
            <a:pPr rtl="0"/>
            <a:r>
              <a:rPr lang="tr-TR" noProof="0" dirty="0" smtClean="0"/>
              <a:t>Asıl başlık stilini düzenlemek için tıklayın</a:t>
            </a:r>
            <a:endParaRPr lang="tr-TR" noProof="0" dirty="0"/>
          </a:p>
        </p:txBody>
      </p:sp>
      <p:sp>
        <p:nvSpPr>
          <p:cNvPr id="3" name="Metin Yer Tutucusu 2"/>
          <p:cNvSpPr>
            <a:spLocks noGrp="1"/>
          </p:cNvSpPr>
          <p:nvPr>
            <p:ph type="body" idx="1"/>
          </p:nvPr>
        </p:nvSpPr>
        <p:spPr>
          <a:xfrm>
            <a:off x="1295398" y="4589463"/>
            <a:ext cx="8046718" cy="1011237"/>
          </a:xfrm>
        </p:spPr>
        <p:txBody>
          <a:bodyPr rtlCol="0"/>
          <a:lstStyle>
            <a:lvl1pPr marL="0" indent="0">
              <a:spcBef>
                <a:spcPts val="1200"/>
              </a:spcBef>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tr-TR" noProof="0" dirty="0" smtClean="0"/>
              <a:t>Asıl metin stillerini düzenlemek için tıklayın</a:t>
            </a:r>
            <a:endParaRPr lang="tr-TR" noProof="0" dirty="0"/>
          </a:p>
        </p:txBody>
      </p:sp>
    </p:spTree>
    <p:extLst>
      <p:ext uri="{BB962C8B-B14F-4D97-AF65-F5344CB8AC3E}">
        <p14:creationId xmlns:p14="http://schemas.microsoft.com/office/powerpoint/2010/main" val="15196429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dirty="0" smtClean="0"/>
              <a:t>Asıl başlık stilini düzenlemek için tıklayın</a:t>
            </a:r>
            <a:endParaRPr lang="tr-TR" noProof="0" dirty="0"/>
          </a:p>
        </p:txBody>
      </p:sp>
      <p:sp>
        <p:nvSpPr>
          <p:cNvPr id="3" name="İçerik Yer Tutucusu 2"/>
          <p:cNvSpPr>
            <a:spLocks noGrp="1"/>
          </p:cNvSpPr>
          <p:nvPr>
            <p:ph sz="half" idx="1"/>
          </p:nvPr>
        </p:nvSpPr>
        <p:spPr>
          <a:xfrm>
            <a:off x="1295399" y="1828800"/>
            <a:ext cx="4572000" cy="4343400"/>
          </a:xfrm>
        </p:spPr>
        <p:txBody>
          <a:bodyPr rtlCol="0"/>
          <a:lstStyle/>
          <a:p>
            <a:pPr lvl="0" rtl="0"/>
            <a:r>
              <a:rPr lang="tr-TR" noProof="0" dirty="0" smtClean="0"/>
              <a:t>Asıl metin stillerini düzenlemek için tıklayın</a:t>
            </a:r>
          </a:p>
          <a:p>
            <a:pPr lvl="1" rtl="0"/>
            <a:r>
              <a:rPr lang="tr-TR" noProof="0" dirty="0" smtClean="0"/>
              <a:t>İkinci düzey</a:t>
            </a:r>
          </a:p>
          <a:p>
            <a:pPr lvl="2" rtl="0"/>
            <a:r>
              <a:rPr lang="tr-TR" noProof="0" dirty="0" smtClean="0"/>
              <a:t>Üçüncü düzey</a:t>
            </a:r>
          </a:p>
          <a:p>
            <a:pPr lvl="3" rtl="0"/>
            <a:r>
              <a:rPr lang="tr-TR" noProof="0" dirty="0" smtClean="0"/>
              <a:t>Dördüncü düzey</a:t>
            </a:r>
          </a:p>
          <a:p>
            <a:pPr lvl="4" rtl="0"/>
            <a:r>
              <a:rPr lang="tr-TR" noProof="0" dirty="0" smtClean="0"/>
              <a:t>Beşinci düzey</a:t>
            </a:r>
            <a:endParaRPr lang="tr-TR" noProof="0" dirty="0"/>
          </a:p>
        </p:txBody>
      </p:sp>
      <p:sp>
        <p:nvSpPr>
          <p:cNvPr id="4" name="İçerik Yer Tutucusu 3"/>
          <p:cNvSpPr>
            <a:spLocks noGrp="1"/>
          </p:cNvSpPr>
          <p:nvPr>
            <p:ph sz="half" idx="2"/>
          </p:nvPr>
        </p:nvSpPr>
        <p:spPr>
          <a:xfrm>
            <a:off x="6324600" y="1828799"/>
            <a:ext cx="4572000" cy="4343401"/>
          </a:xfrm>
        </p:spPr>
        <p:txBody>
          <a:bodyPr rtlCol="0"/>
          <a:lstStyle/>
          <a:p>
            <a:pPr lvl="0" rtl="0"/>
            <a:r>
              <a:rPr lang="tr-TR" noProof="0" dirty="0" smtClean="0"/>
              <a:t>Asıl metin stillerini düzenlemek için tıklayın</a:t>
            </a:r>
          </a:p>
          <a:p>
            <a:pPr lvl="1" rtl="0"/>
            <a:r>
              <a:rPr lang="tr-TR" noProof="0" dirty="0" smtClean="0"/>
              <a:t>İkinci düzey</a:t>
            </a:r>
          </a:p>
          <a:p>
            <a:pPr lvl="2" rtl="0"/>
            <a:r>
              <a:rPr lang="tr-TR" noProof="0" dirty="0" smtClean="0"/>
              <a:t>Üçüncü düzey</a:t>
            </a:r>
          </a:p>
          <a:p>
            <a:pPr lvl="3" rtl="0"/>
            <a:r>
              <a:rPr lang="tr-TR" noProof="0" dirty="0" smtClean="0"/>
              <a:t>Dördüncü düzey</a:t>
            </a:r>
          </a:p>
          <a:p>
            <a:pPr lvl="4" rtl="0"/>
            <a:r>
              <a:rPr lang="tr-TR" noProof="0" dirty="0" smtClean="0"/>
              <a:t>Beşinci düzey</a:t>
            </a:r>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ekleme</a:t>
            </a:r>
            <a:endParaRPr lang="tr-TR" noProof="0" dirty="0"/>
          </a:p>
        </p:txBody>
      </p:sp>
      <p:sp>
        <p:nvSpPr>
          <p:cNvPr id="5" name="Tarih Yer Tutucusu 4"/>
          <p:cNvSpPr>
            <a:spLocks noGrp="1"/>
          </p:cNvSpPr>
          <p:nvPr>
            <p:ph type="dt" sz="half" idx="10"/>
          </p:nvPr>
        </p:nvSpPr>
        <p:spPr/>
        <p:txBody>
          <a:bodyPr rtlCol="0"/>
          <a:lstStyle/>
          <a:p>
            <a:pPr rtl="0"/>
            <a:fld id="{CEBB5928-B851-4C9B-A365-E943A0712E3B}" type="datetime1">
              <a:rPr lang="tr-TR" noProof="0" smtClean="0"/>
              <a:t>16.11.2022</a:t>
            </a:fld>
            <a:endParaRPr lang="tr-TR" noProof="0" dirty="0"/>
          </a:p>
        </p:txBody>
      </p:sp>
      <p:sp>
        <p:nvSpPr>
          <p:cNvPr id="7" name="Slayt Numarası Yer Tutucusu 6"/>
          <p:cNvSpPr>
            <a:spLocks noGrp="1"/>
          </p:cNvSpPr>
          <p:nvPr>
            <p:ph type="sldNum" sz="quarter" idx="12"/>
          </p:nvPr>
        </p:nvSpPr>
        <p:spPr/>
        <p:txBody>
          <a:bodyPr rtlCol="0"/>
          <a:lstStyle/>
          <a:p>
            <a:pPr rtl="0"/>
            <a:fld id="{A7F8E3F6-DE14-48B2-B2BC-6FABA9630FB8}" type="slidenum">
              <a:rPr lang="tr-TR" noProof="0" smtClean="0"/>
              <a:t>‹#›</a:t>
            </a:fld>
            <a:endParaRPr lang="tr-TR" noProof="0" dirty="0"/>
          </a:p>
        </p:txBody>
      </p:sp>
    </p:spTree>
    <p:extLst>
      <p:ext uri="{BB962C8B-B14F-4D97-AF65-F5344CB8AC3E}">
        <p14:creationId xmlns:p14="http://schemas.microsoft.com/office/powerpoint/2010/main" val="2448206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1295400" y="255134"/>
            <a:ext cx="9601200" cy="1036850"/>
          </a:xfrm>
        </p:spPr>
        <p:txBody>
          <a:bodyPr rtlCol="0"/>
          <a:lstStyle/>
          <a:p>
            <a:pPr rtl="0"/>
            <a:r>
              <a:rPr lang="tr-TR" noProof="0" dirty="0" smtClean="0"/>
              <a:t>Asıl başlık stilini düzenlemek için tıklayın</a:t>
            </a:r>
            <a:endParaRPr lang="tr-TR" noProof="0" dirty="0"/>
          </a:p>
        </p:txBody>
      </p:sp>
      <p:sp>
        <p:nvSpPr>
          <p:cNvPr id="3" name="Metin Yer Tutucusu 2"/>
          <p:cNvSpPr>
            <a:spLocks noGrp="1"/>
          </p:cNvSpPr>
          <p:nvPr>
            <p:ph type="body" idx="1"/>
          </p:nvPr>
        </p:nvSpPr>
        <p:spPr>
          <a:xfrm>
            <a:off x="1295400" y="1828800"/>
            <a:ext cx="4572000" cy="850392"/>
          </a:xfrm>
        </p:spPr>
        <p:txBody>
          <a:bodyPr rtlCol="0" anchor="ctr">
            <a:normAutofit/>
          </a:bodyPr>
          <a:lstStyle>
            <a:lvl1pPr marL="0" indent="0">
              <a:buNone/>
              <a:defRPr sz="26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dirty="0" smtClean="0"/>
              <a:t>Asıl metin stillerini düzenlemek için tıklayın</a:t>
            </a:r>
            <a:endParaRPr lang="tr-TR" noProof="0" dirty="0"/>
          </a:p>
        </p:txBody>
      </p:sp>
      <p:sp>
        <p:nvSpPr>
          <p:cNvPr id="4" name="İçerik Yer Tutucusu 3"/>
          <p:cNvSpPr>
            <a:spLocks noGrp="1"/>
          </p:cNvSpPr>
          <p:nvPr>
            <p:ph sz="half" idx="2"/>
          </p:nvPr>
        </p:nvSpPr>
        <p:spPr>
          <a:xfrm>
            <a:off x="1295400" y="2705100"/>
            <a:ext cx="4572000" cy="3467100"/>
          </a:xfrm>
        </p:spPr>
        <p:txBody>
          <a:bodyPr rtlCol="0"/>
          <a:lstStyle/>
          <a:p>
            <a:pPr lvl="0" rtl="0"/>
            <a:r>
              <a:rPr lang="tr-TR" noProof="0" dirty="0" smtClean="0"/>
              <a:t>Asıl metin stillerini düzenlemek için tıklayın</a:t>
            </a:r>
          </a:p>
          <a:p>
            <a:pPr lvl="1" rtl="0"/>
            <a:r>
              <a:rPr lang="tr-TR" noProof="0" dirty="0" smtClean="0"/>
              <a:t>İkinci düzey</a:t>
            </a:r>
          </a:p>
          <a:p>
            <a:pPr lvl="2" rtl="0"/>
            <a:r>
              <a:rPr lang="tr-TR" noProof="0" dirty="0" smtClean="0"/>
              <a:t>Üçüncü düzey</a:t>
            </a:r>
          </a:p>
          <a:p>
            <a:pPr lvl="3" rtl="0"/>
            <a:r>
              <a:rPr lang="tr-TR" noProof="0" dirty="0" smtClean="0"/>
              <a:t>Dördüncü düzey</a:t>
            </a:r>
          </a:p>
          <a:p>
            <a:pPr lvl="4" rtl="0"/>
            <a:r>
              <a:rPr lang="tr-TR" noProof="0" dirty="0" smtClean="0"/>
              <a:t>Beşinci düzey</a:t>
            </a:r>
            <a:endParaRPr lang="tr-TR" noProof="0" dirty="0"/>
          </a:p>
        </p:txBody>
      </p:sp>
      <p:sp>
        <p:nvSpPr>
          <p:cNvPr id="5" name="Metin Yer Tutucusu 4"/>
          <p:cNvSpPr>
            <a:spLocks noGrp="1"/>
          </p:cNvSpPr>
          <p:nvPr>
            <p:ph type="body" sz="quarter" idx="3"/>
          </p:nvPr>
        </p:nvSpPr>
        <p:spPr>
          <a:xfrm>
            <a:off x="6324600" y="1828800"/>
            <a:ext cx="4572000" cy="847725"/>
          </a:xfrm>
        </p:spPr>
        <p:txBody>
          <a:bodyPr rtlCol="0" anchor="ctr">
            <a:normAutofit/>
          </a:bodyPr>
          <a:lstStyle>
            <a:lvl1pPr marL="0" indent="0">
              <a:buNone/>
              <a:defRPr sz="26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tr-TR" noProof="0" dirty="0" smtClean="0"/>
              <a:t>Asıl metin stillerini düzenlemek için tıklayın</a:t>
            </a:r>
            <a:endParaRPr lang="tr-TR" noProof="0" dirty="0"/>
          </a:p>
        </p:txBody>
      </p:sp>
      <p:sp>
        <p:nvSpPr>
          <p:cNvPr id="6" name="İçerik Yer Tutucusu 5"/>
          <p:cNvSpPr>
            <a:spLocks noGrp="1"/>
          </p:cNvSpPr>
          <p:nvPr>
            <p:ph sz="quarter" idx="4"/>
          </p:nvPr>
        </p:nvSpPr>
        <p:spPr>
          <a:xfrm>
            <a:off x="6324600" y="2705100"/>
            <a:ext cx="4572000" cy="3467100"/>
          </a:xfrm>
        </p:spPr>
        <p:txBody>
          <a:bodyPr rtlCol="0"/>
          <a:lstStyle/>
          <a:p>
            <a:pPr lvl="0" rtl="0"/>
            <a:r>
              <a:rPr lang="tr-TR" noProof="0" dirty="0" smtClean="0"/>
              <a:t>Asıl metin stillerini düzenlemek için tıklayın</a:t>
            </a:r>
          </a:p>
          <a:p>
            <a:pPr lvl="1" rtl="0"/>
            <a:r>
              <a:rPr lang="tr-TR" noProof="0" dirty="0" smtClean="0"/>
              <a:t>İkinci düzey</a:t>
            </a:r>
          </a:p>
          <a:p>
            <a:pPr lvl="2" rtl="0"/>
            <a:r>
              <a:rPr lang="tr-TR" noProof="0" dirty="0" smtClean="0"/>
              <a:t>Üçüncü düzey</a:t>
            </a:r>
          </a:p>
          <a:p>
            <a:pPr lvl="3" rtl="0"/>
            <a:r>
              <a:rPr lang="tr-TR" noProof="0" dirty="0" smtClean="0"/>
              <a:t>Dördüncü düzey</a:t>
            </a:r>
          </a:p>
          <a:p>
            <a:pPr lvl="4" rtl="0"/>
            <a:r>
              <a:rPr lang="tr-TR" noProof="0" dirty="0" smtClean="0"/>
              <a:t>Beşinci düzey</a:t>
            </a:r>
            <a:endParaRPr lang="tr-TR" noProof="0" dirty="0"/>
          </a:p>
        </p:txBody>
      </p:sp>
      <p:sp>
        <p:nvSpPr>
          <p:cNvPr id="8" name="Alt Bilgi Yer Tutucusu 7"/>
          <p:cNvSpPr>
            <a:spLocks noGrp="1"/>
          </p:cNvSpPr>
          <p:nvPr>
            <p:ph type="ftr" sz="quarter" idx="11"/>
          </p:nvPr>
        </p:nvSpPr>
        <p:spPr/>
        <p:txBody>
          <a:bodyPr rtlCol="0"/>
          <a:lstStyle/>
          <a:p>
            <a:pPr rtl="0"/>
            <a:r>
              <a:rPr lang="tr-TR" noProof="0" dirty="0" smtClean="0"/>
              <a:t>Alt bilgi ekleme</a:t>
            </a:r>
            <a:endParaRPr lang="tr-TR" noProof="0" dirty="0"/>
          </a:p>
        </p:txBody>
      </p:sp>
      <p:sp>
        <p:nvSpPr>
          <p:cNvPr id="7" name="Tarih Yer Tutucusu 6"/>
          <p:cNvSpPr>
            <a:spLocks noGrp="1"/>
          </p:cNvSpPr>
          <p:nvPr>
            <p:ph type="dt" sz="half" idx="10"/>
          </p:nvPr>
        </p:nvSpPr>
        <p:spPr/>
        <p:txBody>
          <a:bodyPr rtlCol="0"/>
          <a:lstStyle/>
          <a:p>
            <a:pPr rtl="0"/>
            <a:fld id="{47C100D9-B260-40AB-A91B-10D422B633BF}" type="datetime1">
              <a:rPr lang="tr-TR" noProof="0" smtClean="0"/>
              <a:t>16.11.2022</a:t>
            </a:fld>
            <a:endParaRPr lang="tr-TR" noProof="0" dirty="0"/>
          </a:p>
        </p:txBody>
      </p:sp>
      <p:sp>
        <p:nvSpPr>
          <p:cNvPr id="9" name="Slayt Numarası Yer Tutucusu 8"/>
          <p:cNvSpPr>
            <a:spLocks noGrp="1"/>
          </p:cNvSpPr>
          <p:nvPr>
            <p:ph type="sldNum" sz="quarter" idx="12"/>
          </p:nvPr>
        </p:nvSpPr>
        <p:spPr/>
        <p:txBody>
          <a:bodyPr rtlCol="0"/>
          <a:lstStyle/>
          <a:p>
            <a:pPr rtl="0"/>
            <a:fld id="{A7F8E3F6-DE14-48B2-B2BC-6FABA9630FB8}" type="slidenum">
              <a:rPr lang="tr-TR" noProof="0" smtClean="0"/>
              <a:t>‹#›</a:t>
            </a:fld>
            <a:endParaRPr lang="tr-TR" noProof="0" dirty="0"/>
          </a:p>
        </p:txBody>
      </p:sp>
    </p:spTree>
    <p:extLst>
      <p:ext uri="{BB962C8B-B14F-4D97-AF65-F5344CB8AC3E}">
        <p14:creationId xmlns:p14="http://schemas.microsoft.com/office/powerpoint/2010/main" val="26023603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dirty="0" smtClean="0"/>
              <a:t>Asıl başlık stilini düzenlemek için tıklayın</a:t>
            </a:r>
            <a:endParaRPr lang="tr-TR" noProof="0" dirty="0"/>
          </a:p>
        </p:txBody>
      </p:sp>
      <p:sp>
        <p:nvSpPr>
          <p:cNvPr id="4" name="Alt Bilgi Yer Tutucusu 3"/>
          <p:cNvSpPr>
            <a:spLocks noGrp="1"/>
          </p:cNvSpPr>
          <p:nvPr>
            <p:ph type="ftr" sz="quarter" idx="11"/>
          </p:nvPr>
        </p:nvSpPr>
        <p:spPr/>
        <p:txBody>
          <a:bodyPr rtlCol="0"/>
          <a:lstStyle/>
          <a:p>
            <a:pPr rtl="0"/>
            <a:r>
              <a:rPr lang="tr-TR" noProof="0" dirty="0" smtClean="0"/>
              <a:t>Alt bilgi ekleme</a:t>
            </a:r>
            <a:endParaRPr lang="tr-TR" noProof="0" dirty="0"/>
          </a:p>
        </p:txBody>
      </p:sp>
      <p:sp>
        <p:nvSpPr>
          <p:cNvPr id="3" name="Tarih Yer Tutucusu 2"/>
          <p:cNvSpPr>
            <a:spLocks noGrp="1"/>
          </p:cNvSpPr>
          <p:nvPr>
            <p:ph type="dt" sz="half" idx="10"/>
          </p:nvPr>
        </p:nvSpPr>
        <p:spPr/>
        <p:txBody>
          <a:bodyPr rtlCol="0"/>
          <a:lstStyle/>
          <a:p>
            <a:pPr rtl="0"/>
            <a:fld id="{6FCF04A1-3FDA-4788-B104-5C4AF715F8CF}" type="datetime1">
              <a:rPr lang="tr-TR" noProof="0" smtClean="0"/>
              <a:t>16.11.2022</a:t>
            </a:fld>
            <a:endParaRPr lang="tr-TR" noProof="0" dirty="0"/>
          </a:p>
        </p:txBody>
      </p:sp>
      <p:sp>
        <p:nvSpPr>
          <p:cNvPr id="5" name="Slayt Numarası Yer Tutucusu 4"/>
          <p:cNvSpPr>
            <a:spLocks noGrp="1"/>
          </p:cNvSpPr>
          <p:nvPr>
            <p:ph type="sldNum" sz="quarter" idx="12"/>
          </p:nvPr>
        </p:nvSpPr>
        <p:spPr/>
        <p:txBody>
          <a:bodyPr rtlCol="0"/>
          <a:lstStyle/>
          <a:p>
            <a:pPr rtl="0"/>
            <a:fld id="{A7F8E3F6-DE14-48B2-B2BC-6FABA9630FB8}" type="slidenum">
              <a:rPr lang="tr-TR" noProof="0" smtClean="0"/>
              <a:t>‹#›</a:t>
            </a:fld>
            <a:endParaRPr lang="tr-TR" noProof="0" dirty="0"/>
          </a:p>
        </p:txBody>
      </p:sp>
    </p:spTree>
    <p:extLst>
      <p:ext uri="{BB962C8B-B14F-4D97-AF65-F5344CB8AC3E}">
        <p14:creationId xmlns:p14="http://schemas.microsoft.com/office/powerpoint/2010/main" val="3397337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3" name="Alt Bilgi Yer Tutucusu 2"/>
          <p:cNvSpPr>
            <a:spLocks noGrp="1"/>
          </p:cNvSpPr>
          <p:nvPr>
            <p:ph type="ftr" sz="quarter" idx="11"/>
          </p:nvPr>
        </p:nvSpPr>
        <p:spPr/>
        <p:txBody>
          <a:bodyPr rtlCol="0"/>
          <a:lstStyle/>
          <a:p>
            <a:pPr rtl="0"/>
            <a:r>
              <a:rPr lang="tr-TR" noProof="0" dirty="0" smtClean="0"/>
              <a:t>Alt bilgi ekleme</a:t>
            </a:r>
            <a:endParaRPr lang="tr-TR" noProof="0" dirty="0"/>
          </a:p>
        </p:txBody>
      </p:sp>
      <p:sp>
        <p:nvSpPr>
          <p:cNvPr id="2" name="Tarih Yer Tutucusu 1"/>
          <p:cNvSpPr>
            <a:spLocks noGrp="1"/>
          </p:cNvSpPr>
          <p:nvPr>
            <p:ph type="dt" sz="half" idx="10"/>
          </p:nvPr>
        </p:nvSpPr>
        <p:spPr/>
        <p:txBody>
          <a:bodyPr rtlCol="0"/>
          <a:lstStyle/>
          <a:p>
            <a:pPr rtl="0"/>
            <a:fld id="{ABE7AC06-16C7-4E22-92E2-A09CBF697353}" type="datetime1">
              <a:rPr lang="tr-TR" noProof="0" smtClean="0"/>
              <a:t>16.11.2022</a:t>
            </a:fld>
            <a:endParaRPr lang="tr-TR" noProof="0" dirty="0"/>
          </a:p>
        </p:txBody>
      </p:sp>
      <p:sp>
        <p:nvSpPr>
          <p:cNvPr id="4" name="Slayt Numarası Yer Tutucusu 3"/>
          <p:cNvSpPr>
            <a:spLocks noGrp="1"/>
          </p:cNvSpPr>
          <p:nvPr>
            <p:ph type="sldNum" sz="quarter" idx="12"/>
          </p:nvPr>
        </p:nvSpPr>
        <p:spPr/>
        <p:txBody>
          <a:bodyPr rtlCol="0"/>
          <a:lstStyle/>
          <a:p>
            <a:pPr rtl="0"/>
            <a:fld id="{A7F8E3F6-DE14-48B2-B2BC-6FABA9630FB8}" type="slidenum">
              <a:rPr lang="tr-TR" noProof="0" smtClean="0"/>
              <a:t>‹#›</a:t>
            </a:fld>
            <a:endParaRPr lang="tr-TR" noProof="0" dirty="0"/>
          </a:p>
        </p:txBody>
      </p:sp>
    </p:spTree>
    <p:extLst>
      <p:ext uri="{BB962C8B-B14F-4D97-AF65-F5344CB8AC3E}">
        <p14:creationId xmlns:p14="http://schemas.microsoft.com/office/powerpoint/2010/main" val="2983636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Resim Yazılı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nchor="b"/>
          <a:lstStyle>
            <a:lvl1pPr>
              <a:defRPr sz="3200"/>
            </a:lvl1pPr>
          </a:lstStyle>
          <a:p>
            <a:pPr rtl="0"/>
            <a:r>
              <a:rPr lang="tr-TR" noProof="0" dirty="0" smtClean="0"/>
              <a:t>Asıl başlık stilini düzenlemek için tıklayın</a:t>
            </a:r>
            <a:endParaRPr lang="tr-TR" noProof="0" dirty="0"/>
          </a:p>
        </p:txBody>
      </p:sp>
      <p:sp>
        <p:nvSpPr>
          <p:cNvPr id="3" name="İçerik Yer Tutucusu 2"/>
          <p:cNvSpPr>
            <a:spLocks noGrp="1"/>
          </p:cNvSpPr>
          <p:nvPr>
            <p:ph idx="1"/>
          </p:nvPr>
        </p:nvSpPr>
        <p:spPr>
          <a:xfrm>
            <a:off x="4728209" y="1828800"/>
            <a:ext cx="6126480" cy="4343400"/>
          </a:xfrm>
        </p:spPr>
        <p:txBody>
          <a:bodyPr rtlCol="0">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rtl="0"/>
            <a:r>
              <a:rPr lang="tr-TR" noProof="0" dirty="0" smtClean="0"/>
              <a:t>Asıl metin stillerini düzenlemek için tıklayın</a:t>
            </a:r>
          </a:p>
          <a:p>
            <a:pPr lvl="1" rtl="0"/>
            <a:r>
              <a:rPr lang="tr-TR" noProof="0" dirty="0" smtClean="0"/>
              <a:t>İkinci düzey</a:t>
            </a:r>
          </a:p>
          <a:p>
            <a:pPr lvl="2" rtl="0"/>
            <a:r>
              <a:rPr lang="tr-TR" noProof="0" dirty="0" smtClean="0"/>
              <a:t>Üçüncü düzey</a:t>
            </a:r>
          </a:p>
          <a:p>
            <a:pPr lvl="3" rtl="0"/>
            <a:r>
              <a:rPr lang="tr-TR" noProof="0" dirty="0" smtClean="0"/>
              <a:t>Dördüncü düzey</a:t>
            </a:r>
          </a:p>
          <a:p>
            <a:pPr lvl="4" rtl="0"/>
            <a:r>
              <a:rPr lang="tr-TR" noProof="0" dirty="0" smtClean="0"/>
              <a:t>Beşinci düzey</a:t>
            </a:r>
            <a:endParaRPr lang="tr-TR" noProof="0" dirty="0"/>
          </a:p>
        </p:txBody>
      </p:sp>
      <p:sp>
        <p:nvSpPr>
          <p:cNvPr id="4" name="Metin Yer Tutucusu 3"/>
          <p:cNvSpPr>
            <a:spLocks noGrp="1"/>
          </p:cNvSpPr>
          <p:nvPr>
            <p:ph type="body" sz="half" idx="2"/>
          </p:nvPr>
        </p:nvSpPr>
        <p:spPr>
          <a:xfrm>
            <a:off x="1295400" y="1828800"/>
            <a:ext cx="3017520" cy="4343400"/>
          </a:xfrm>
        </p:spPr>
        <p:txBody>
          <a:bodyPr rtlCol="0" anchor="ctr">
            <a:normAutofit/>
          </a:bodyPr>
          <a:lstStyle>
            <a:lvl1pPr marL="0" indent="0">
              <a:spcBef>
                <a:spcPts val="1200"/>
              </a:spcBef>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tr-TR" noProof="0" dirty="0" smtClean="0"/>
              <a:t>Asıl metin stillerini düzenlemek için tıklayın</a:t>
            </a:r>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ekleme</a:t>
            </a:r>
            <a:endParaRPr lang="tr-TR" noProof="0" dirty="0"/>
          </a:p>
        </p:txBody>
      </p:sp>
      <p:sp>
        <p:nvSpPr>
          <p:cNvPr id="5" name="Tarih Yer Tutucusu 4"/>
          <p:cNvSpPr>
            <a:spLocks noGrp="1"/>
          </p:cNvSpPr>
          <p:nvPr>
            <p:ph type="dt" sz="half" idx="10"/>
          </p:nvPr>
        </p:nvSpPr>
        <p:spPr/>
        <p:txBody>
          <a:bodyPr rtlCol="0"/>
          <a:lstStyle/>
          <a:p>
            <a:pPr rtl="0"/>
            <a:fld id="{20CA3710-B7B2-45A3-A97E-36C6BBF524CF}" type="datetime1">
              <a:rPr lang="tr-TR" noProof="0" smtClean="0"/>
              <a:t>16.11.2022</a:t>
            </a:fld>
            <a:endParaRPr lang="tr-TR" noProof="0" dirty="0"/>
          </a:p>
        </p:txBody>
      </p:sp>
      <p:sp>
        <p:nvSpPr>
          <p:cNvPr id="7" name="Slayt Numarası Yer Tutucusu 6"/>
          <p:cNvSpPr>
            <a:spLocks noGrp="1"/>
          </p:cNvSpPr>
          <p:nvPr>
            <p:ph type="sldNum" sz="quarter" idx="12"/>
          </p:nvPr>
        </p:nvSpPr>
        <p:spPr/>
        <p:txBody>
          <a:bodyPr rtlCol="0"/>
          <a:lstStyle/>
          <a:p>
            <a:pPr rtl="0"/>
            <a:fld id="{A7F8E3F6-DE14-48B2-B2BC-6FABA9630FB8}" type="slidenum">
              <a:rPr lang="tr-TR" noProof="0" smtClean="0"/>
              <a:t>‹#›</a:t>
            </a:fld>
            <a:endParaRPr lang="tr-TR" noProof="0" dirty="0"/>
          </a:p>
        </p:txBody>
      </p:sp>
    </p:spTree>
    <p:extLst>
      <p:ext uri="{BB962C8B-B14F-4D97-AF65-F5344CB8AC3E}">
        <p14:creationId xmlns:p14="http://schemas.microsoft.com/office/powerpoint/2010/main" val="254763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Dikdörtgen 6"/>
          <p:cNvSpPr/>
          <p:nvPr userDrawn="1"/>
        </p:nvSpPr>
        <p:spPr bwMode="white">
          <a:xfrm>
            <a:off x="0" y="0"/>
            <a:ext cx="12192000" cy="13716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sp>
        <p:nvSpPr>
          <p:cNvPr id="8" name="Dikdörtgen 7"/>
          <p:cNvSpPr/>
          <p:nvPr userDrawn="1"/>
        </p:nvSpPr>
        <p:spPr>
          <a:xfrm>
            <a:off x="0" y="1371600"/>
            <a:ext cx="12192000" cy="82183"/>
          </a:xfrm>
          <a:prstGeom prst="rect">
            <a:avLst/>
          </a:pr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sp>
        <p:nvSpPr>
          <p:cNvPr id="9" name="Dikdörtgen 8"/>
          <p:cNvSpPr/>
          <p:nvPr userDrawn="1"/>
        </p:nvSpPr>
        <p:spPr>
          <a:xfrm>
            <a:off x="0" y="1443006"/>
            <a:ext cx="12192000" cy="82183"/>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sp>
        <p:nvSpPr>
          <p:cNvPr id="2" name="Başlık Yer Tutucusu 1"/>
          <p:cNvSpPr>
            <a:spLocks noGrp="1"/>
          </p:cNvSpPr>
          <p:nvPr>
            <p:ph type="title"/>
          </p:nvPr>
        </p:nvSpPr>
        <p:spPr>
          <a:xfrm>
            <a:off x="1295400" y="255134"/>
            <a:ext cx="9601200" cy="1036850"/>
          </a:xfrm>
          <a:prstGeom prst="rect">
            <a:avLst/>
          </a:prstGeom>
        </p:spPr>
        <p:txBody>
          <a:bodyPr vert="horz" lIns="91440" tIns="45720" rIns="91440" bIns="45720" rtlCol="0" anchor="b">
            <a:normAutofit/>
          </a:bodyPr>
          <a:lstStyle/>
          <a:p>
            <a:pPr rtl="0"/>
            <a:r>
              <a:rPr lang="tr-TR" noProof="0" dirty="0" smtClean="0"/>
              <a:t>Asıl başlık stilini düzenlemek için tıklayın</a:t>
            </a:r>
            <a:endParaRPr lang="tr-TR" noProof="0" dirty="0"/>
          </a:p>
        </p:txBody>
      </p:sp>
      <p:sp>
        <p:nvSpPr>
          <p:cNvPr id="3" name="Metin Yer Tutucusu 2"/>
          <p:cNvSpPr>
            <a:spLocks noGrp="1"/>
          </p:cNvSpPr>
          <p:nvPr>
            <p:ph type="body" idx="1"/>
          </p:nvPr>
        </p:nvSpPr>
        <p:spPr>
          <a:xfrm>
            <a:off x="1295400" y="1828800"/>
            <a:ext cx="9601200" cy="4343400"/>
          </a:xfrm>
          <a:prstGeom prst="rect">
            <a:avLst/>
          </a:prstGeom>
        </p:spPr>
        <p:txBody>
          <a:bodyPr vert="horz" lIns="91440" tIns="45720" rIns="91440" bIns="45720" rtlCol="0">
            <a:normAutofit/>
          </a:bodyPr>
          <a:lstStyle/>
          <a:p>
            <a:pPr lvl="0" rtl="0"/>
            <a:r>
              <a:rPr lang="tr-TR" noProof="0" dirty="0" smtClean="0"/>
              <a:t>Asıl metin stillerini düzenlemek için tıklayın</a:t>
            </a:r>
          </a:p>
          <a:p>
            <a:pPr lvl="1" rtl="0"/>
            <a:r>
              <a:rPr lang="tr-TR" noProof="0" dirty="0" smtClean="0"/>
              <a:t>İkinci düzey</a:t>
            </a:r>
          </a:p>
          <a:p>
            <a:pPr lvl="2" rtl="0"/>
            <a:r>
              <a:rPr lang="tr-TR" noProof="0" dirty="0" smtClean="0"/>
              <a:t>Üçüncü düzey</a:t>
            </a:r>
          </a:p>
          <a:p>
            <a:pPr lvl="3" rtl="0"/>
            <a:r>
              <a:rPr lang="tr-TR" noProof="0" dirty="0" smtClean="0"/>
              <a:t>Dördüncü düzey</a:t>
            </a:r>
          </a:p>
          <a:p>
            <a:pPr lvl="4" rtl="0"/>
            <a:r>
              <a:rPr lang="tr-TR" noProof="0" dirty="0" smtClean="0"/>
              <a:t>Beşinci düzey</a:t>
            </a:r>
            <a:endParaRPr lang="tr-TR" noProof="0" dirty="0"/>
          </a:p>
        </p:txBody>
      </p:sp>
      <p:sp>
        <p:nvSpPr>
          <p:cNvPr id="5" name="Alt Bilgi Yer Tutucusu 4"/>
          <p:cNvSpPr>
            <a:spLocks noGrp="1"/>
          </p:cNvSpPr>
          <p:nvPr>
            <p:ph type="ftr" sz="quarter" idx="3"/>
          </p:nvPr>
        </p:nvSpPr>
        <p:spPr>
          <a:xfrm>
            <a:off x="1295399" y="6374999"/>
            <a:ext cx="6243203" cy="274320"/>
          </a:xfrm>
          <a:prstGeom prst="rect">
            <a:avLst/>
          </a:prstGeom>
        </p:spPr>
        <p:txBody>
          <a:bodyPr vert="horz" lIns="91440" tIns="45720" rIns="91440" bIns="45720" rtlCol="0" anchor="ctr"/>
          <a:lstStyle>
            <a:lvl1pPr algn="l">
              <a:defRPr sz="1100">
                <a:solidFill>
                  <a:schemeClr val="tx1"/>
                </a:solidFill>
              </a:defRPr>
            </a:lvl1pPr>
          </a:lstStyle>
          <a:p>
            <a:pPr rtl="0"/>
            <a:r>
              <a:rPr lang="tr-TR" noProof="0" dirty="0" smtClean="0"/>
              <a:t>Alt bilgi ekleme</a:t>
            </a:r>
            <a:endParaRPr lang="tr-TR" noProof="0" dirty="0"/>
          </a:p>
        </p:txBody>
      </p:sp>
      <p:sp>
        <p:nvSpPr>
          <p:cNvPr id="4" name="Tarih Yer Tutucusu 3"/>
          <p:cNvSpPr>
            <a:spLocks noGrp="1"/>
          </p:cNvSpPr>
          <p:nvPr>
            <p:ph type="dt" sz="half" idx="2"/>
          </p:nvPr>
        </p:nvSpPr>
        <p:spPr>
          <a:xfrm>
            <a:off x="7791449" y="6374999"/>
            <a:ext cx="1480705" cy="274320"/>
          </a:xfrm>
          <a:prstGeom prst="rect">
            <a:avLst/>
          </a:prstGeom>
        </p:spPr>
        <p:txBody>
          <a:bodyPr vert="horz" lIns="91440" tIns="45720" rIns="91440" bIns="45720" rtlCol="0" anchor="ctr"/>
          <a:lstStyle>
            <a:lvl1pPr algn="r">
              <a:defRPr sz="1100">
                <a:solidFill>
                  <a:schemeClr val="tx1"/>
                </a:solidFill>
              </a:defRPr>
            </a:lvl1pPr>
          </a:lstStyle>
          <a:p>
            <a:pPr rtl="0"/>
            <a:fld id="{EC851FCC-D80A-4BC9-9C3A-9FBC53472EC4}" type="datetime1">
              <a:rPr lang="tr-TR" noProof="0" smtClean="0"/>
              <a:t>16.11.2022</a:t>
            </a:fld>
            <a:endParaRPr lang="tr-TR" noProof="0" dirty="0"/>
          </a:p>
        </p:txBody>
      </p:sp>
      <p:sp>
        <p:nvSpPr>
          <p:cNvPr id="6" name="Slayt Numarası Yer Tutucusu 5"/>
          <p:cNvSpPr>
            <a:spLocks noGrp="1"/>
          </p:cNvSpPr>
          <p:nvPr>
            <p:ph type="sldNum" sz="quarter" idx="4"/>
          </p:nvPr>
        </p:nvSpPr>
        <p:spPr>
          <a:xfrm>
            <a:off x="9525000" y="6374999"/>
            <a:ext cx="1371600" cy="274320"/>
          </a:xfrm>
          <a:prstGeom prst="rect">
            <a:avLst/>
          </a:prstGeom>
        </p:spPr>
        <p:txBody>
          <a:bodyPr vert="horz" lIns="91440" tIns="45720" rIns="91440" bIns="45720" rtlCol="0" anchor="ctr"/>
          <a:lstStyle>
            <a:lvl1pPr algn="r">
              <a:defRPr sz="1100">
                <a:solidFill>
                  <a:schemeClr val="tx1"/>
                </a:solidFill>
              </a:defRPr>
            </a:lvl1pPr>
          </a:lstStyle>
          <a:p>
            <a:pPr rtl="0"/>
            <a:fld id="{A7F8E3F6-DE14-48B2-B2BC-6FABA9630FB8}" type="slidenum">
              <a:rPr lang="tr-TR" noProof="0" smtClean="0"/>
              <a:pPr/>
              <a:t>‹#›</a:t>
            </a:fld>
            <a:endParaRPr lang="tr-TR" noProof="0" dirty="0"/>
          </a:p>
        </p:txBody>
      </p:sp>
    </p:spTree>
    <p:extLst>
      <p:ext uri="{BB962C8B-B14F-4D97-AF65-F5344CB8AC3E}">
        <p14:creationId xmlns:p14="http://schemas.microsoft.com/office/powerpoint/2010/main" val="2594737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61" r:id="rId11"/>
    <p:sldLayoutId id="2147483658" r:id="rId12"/>
    <p:sldLayoutId id="2147483659"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kern="1200">
          <a:solidFill>
            <a:schemeClr val="bg1"/>
          </a:solidFill>
          <a:latin typeface="+mj-lt"/>
          <a:ea typeface="+mj-ea"/>
          <a:cs typeface="+mj-cs"/>
        </a:defRPr>
      </a:lvl1pPr>
    </p:titleStyle>
    <p:bodyStyle>
      <a:lvl1pPr marL="274320" indent="-274320" algn="l" defTabSz="914400" rtl="0" eaLnBrk="1" latinLnBrk="0" hangingPunct="1">
        <a:lnSpc>
          <a:spcPct val="90000"/>
        </a:lnSpc>
        <a:spcBef>
          <a:spcPts val="1800"/>
        </a:spcBef>
        <a:buFont typeface="Arial" panose="020B0604020202020204" pitchFamily="34" charset="0"/>
        <a:buChar char="•"/>
        <a:defRPr sz="2400" kern="1200">
          <a:solidFill>
            <a:schemeClr val="tx1"/>
          </a:solidFill>
          <a:latin typeface="+mn-lt"/>
          <a:ea typeface="+mn-ea"/>
          <a:cs typeface="+mn-cs"/>
        </a:defRPr>
      </a:lvl1pPr>
      <a:lvl2pPr marL="54864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2pPr>
      <a:lvl3pPr marL="822960" indent="-228600" algn="l" defTabSz="914400" rtl="0" eaLnBrk="1" latinLnBrk="0" hangingPunct="1">
        <a:lnSpc>
          <a:spcPct val="90000"/>
        </a:lnSpc>
        <a:spcBef>
          <a:spcPts val="800"/>
        </a:spcBef>
        <a:buFont typeface="Arial" panose="020B0604020202020204" pitchFamily="34" charset="0"/>
        <a:buChar char="•"/>
        <a:defRPr sz="1800" kern="1200">
          <a:solidFill>
            <a:schemeClr val="tx1"/>
          </a:solidFill>
          <a:latin typeface="+mn-lt"/>
          <a:ea typeface="+mn-ea"/>
          <a:cs typeface="+mn-cs"/>
        </a:defRPr>
      </a:lvl3pPr>
      <a:lvl4pPr marL="10972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4pPr>
      <a:lvl5pPr marL="13258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5pPr>
      <a:lvl6pPr marL="15544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6pPr>
      <a:lvl7pPr marL="17830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7pPr>
      <a:lvl8pPr marL="20116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8pPr>
      <a:lvl9pPr marL="2240280" indent="-228600" algn="l" defTabSz="914400" rtl="0" eaLnBrk="1" latinLnBrk="0" hangingPunct="1">
        <a:lnSpc>
          <a:spcPct val="90000"/>
        </a:lnSpc>
        <a:spcBef>
          <a:spcPts val="8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7"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11.xml"/><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77422" y="1009934"/>
            <a:ext cx="5909480" cy="3423970"/>
          </a:xfrm>
        </p:spPr>
        <p:txBody>
          <a:bodyPr rtlCol="0">
            <a:normAutofit fontScale="90000"/>
          </a:bodyPr>
          <a:lstStyle/>
          <a:p>
            <a:pPr algn="ctr"/>
            <a:r>
              <a:rPr lang="tr-TR" sz="1400" dirty="0" smtClean="0"/>
              <a:t/>
            </a:r>
            <a:br>
              <a:rPr lang="tr-TR" sz="1400" dirty="0" smtClean="0"/>
            </a:br>
            <a:r>
              <a:rPr lang="tr-TR" sz="1400" dirty="0"/>
              <a:t/>
            </a:r>
            <a:br>
              <a:rPr lang="tr-TR" sz="1400" dirty="0"/>
            </a:br>
            <a:r>
              <a:rPr lang="tr-TR" sz="1400" dirty="0" smtClean="0"/>
              <a:t/>
            </a:r>
            <a:br>
              <a:rPr lang="tr-TR" sz="1400" dirty="0" smtClean="0"/>
            </a:br>
            <a:r>
              <a:rPr lang="tr-TR" sz="1400" dirty="0"/>
              <a:t/>
            </a:r>
            <a:br>
              <a:rPr lang="tr-TR" sz="1400" dirty="0"/>
            </a:br>
            <a:r>
              <a:rPr lang="tr-TR" sz="1400" dirty="0" smtClean="0"/>
              <a:t/>
            </a:r>
            <a:br>
              <a:rPr lang="tr-TR" sz="1400" dirty="0" smtClean="0"/>
            </a:br>
            <a:r>
              <a:rPr lang="tr-TR" sz="1400" dirty="0"/>
              <a:t/>
            </a:r>
            <a:br>
              <a:rPr lang="tr-TR" sz="1400" dirty="0"/>
            </a:br>
            <a:r>
              <a:rPr lang="tr-TR" sz="1400" dirty="0" smtClean="0"/>
              <a:t/>
            </a:r>
            <a:br>
              <a:rPr lang="tr-TR" sz="1400" dirty="0" smtClean="0"/>
            </a:br>
            <a:r>
              <a:rPr lang="tr-TR" sz="3600" dirty="0" smtClean="0"/>
              <a:t>Kömürde </a:t>
            </a:r>
            <a:r>
              <a:rPr lang="tr-TR" sz="3600" dirty="0"/>
              <a:t>Net Sıfır Geçişlerine ilişkin </a:t>
            </a:r>
            <a:r>
              <a:rPr lang="tr-TR" sz="3600" dirty="0" smtClean="0"/>
              <a:t/>
            </a:r>
            <a:br>
              <a:rPr lang="tr-TR" sz="3600" dirty="0" smtClean="0"/>
            </a:br>
            <a:r>
              <a:rPr lang="tr-TR" sz="3600" dirty="0" smtClean="0"/>
              <a:t>yeni </a:t>
            </a:r>
            <a:r>
              <a:rPr lang="tr-TR" sz="3600" dirty="0"/>
              <a:t>özel </a:t>
            </a:r>
            <a:r>
              <a:rPr lang="tr-TR" sz="3600" dirty="0" smtClean="0"/>
              <a:t>rapor </a:t>
            </a:r>
            <a:br>
              <a:rPr lang="tr-TR" sz="3600" dirty="0" smtClean="0"/>
            </a:br>
            <a:r>
              <a:rPr lang="tr-TR" sz="3600" dirty="0" smtClean="0"/>
              <a:t/>
            </a:r>
            <a:br>
              <a:rPr lang="tr-TR" sz="3600" dirty="0" smtClean="0"/>
            </a:br>
            <a:r>
              <a:rPr lang="tr-TR" sz="1400" u="sng" dirty="0"/>
              <a:t/>
            </a:r>
            <a:br>
              <a:rPr lang="tr-TR" sz="1400" u="sng" dirty="0"/>
            </a:br>
            <a:r>
              <a:rPr lang="tr-TR" sz="2000" u="sng" dirty="0" smtClean="0"/>
              <a:t>Uluslararası </a:t>
            </a:r>
            <a:r>
              <a:rPr lang="tr-TR" sz="2000" u="sng" dirty="0"/>
              <a:t>Enerji </a:t>
            </a:r>
            <a:r>
              <a:rPr lang="tr-TR" sz="2000" u="sng" dirty="0" smtClean="0"/>
              <a:t>Ajansı</a:t>
            </a:r>
            <a:br>
              <a:rPr lang="tr-TR" sz="2000" u="sng" dirty="0" smtClean="0"/>
            </a:br>
            <a:r>
              <a:rPr lang="tr-TR" sz="2000" u="sng" dirty="0" smtClean="0"/>
              <a:t>(</a:t>
            </a:r>
            <a:r>
              <a:rPr lang="tr-TR" sz="2000" u="sng" dirty="0"/>
              <a:t>International </a:t>
            </a:r>
            <a:r>
              <a:rPr lang="tr-TR" sz="2000" u="sng" dirty="0" err="1"/>
              <a:t>Energy</a:t>
            </a:r>
            <a:r>
              <a:rPr lang="tr-TR" sz="2000" u="sng" dirty="0"/>
              <a:t> </a:t>
            </a:r>
            <a:r>
              <a:rPr lang="tr-TR" sz="2000" u="sng" dirty="0" err="1"/>
              <a:t>Agency</a:t>
            </a:r>
            <a:r>
              <a:rPr lang="tr-TR" sz="2000" u="sng" dirty="0"/>
              <a:t>)</a:t>
            </a:r>
            <a:r>
              <a:rPr lang="tr-TR" sz="2000" u="sng" dirty="0"/>
              <a:t> </a:t>
            </a:r>
            <a:r>
              <a:rPr lang="tr-TR" sz="2000" u="sng" dirty="0" smtClean="0"/>
              <a:t/>
            </a:r>
            <a:br>
              <a:rPr lang="tr-TR" sz="2000" u="sng" dirty="0" smtClean="0"/>
            </a:br>
            <a:r>
              <a:rPr lang="tr-TR" sz="2000" u="sng" dirty="0"/>
              <a:t/>
            </a:r>
            <a:br>
              <a:rPr lang="tr-TR" sz="2000" u="sng" dirty="0"/>
            </a:br>
            <a:r>
              <a:rPr lang="tr-TR" sz="2000" u="sng" dirty="0" smtClean="0"/>
              <a:t/>
            </a:r>
            <a:br>
              <a:rPr lang="tr-TR" sz="2000" u="sng" dirty="0" smtClean="0"/>
            </a:br>
            <a:endParaRPr lang="tr-TR" sz="1400" dirty="0"/>
          </a:p>
        </p:txBody>
      </p:sp>
      <p:pic>
        <p:nvPicPr>
          <p:cNvPr id="5" name="Resim Yer Tutucusu 4" descr="Hareket bulanıklığıyla gösterilen bir şehir caddesi"/>
          <p:cNvPicPr>
            <a:picLocks noGrp="1" noChangeAspect="1"/>
          </p:cNvPicPr>
          <p:nvPr>
            <p:ph type="pic" sz="quarter" idx="10"/>
          </p:nvPr>
        </p:nvPicPr>
        <p:blipFill>
          <a:blip r:embed="rId3" cstate="print">
            <a:extLst>
              <a:ext uri="{28A0092B-C50C-407E-A947-70E740481C1C}">
                <a14:useLocalDpi xmlns:a14="http://schemas.microsoft.com/office/drawing/2010/main" val="0"/>
              </a:ext>
            </a:extLst>
          </a:blip>
          <a:srcRect t="14" b="14"/>
          <a:stretch>
            <a:fillRect/>
          </a:stretch>
        </p:blipFill>
        <p:spPr>
          <a:xfrm>
            <a:off x="9391105" y="2560152"/>
            <a:ext cx="1945258" cy="2448578"/>
          </a:xfrm>
        </p:spPr>
      </p:pic>
      <p:sp>
        <p:nvSpPr>
          <p:cNvPr id="3" name="Alt Başlık 2"/>
          <p:cNvSpPr>
            <a:spLocks noGrp="1"/>
          </p:cNvSpPr>
          <p:nvPr>
            <p:ph type="subTitle" idx="1"/>
          </p:nvPr>
        </p:nvSpPr>
        <p:spPr/>
        <p:txBody>
          <a:bodyPr rtlCol="0">
            <a:normAutofit/>
          </a:bodyPr>
          <a:lstStyle/>
          <a:p>
            <a:pPr fontAlgn="ctr"/>
            <a:r>
              <a:rPr lang="tr-TR" b="1" dirty="0" smtClean="0"/>
              <a:t>Kimya Mühendisi</a:t>
            </a:r>
          </a:p>
          <a:p>
            <a:pPr fontAlgn="ctr"/>
            <a:r>
              <a:rPr lang="tr-TR" b="1" dirty="0" smtClean="0"/>
              <a:t>Mehmet Emin GÜLE</a:t>
            </a:r>
            <a:endParaRPr lang="en-US" b="1" dirty="0" smtClean="0"/>
          </a:p>
        </p:txBody>
      </p:sp>
      <p:pic>
        <p:nvPicPr>
          <p:cNvPr id="1026" name="Picture 2" descr="Enerji nedir? - Szutes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6901" y="0"/>
            <a:ext cx="610509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80595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r>
              <a:rPr lang="tr-TR" dirty="0"/>
              <a:t>Kömür Geçişlerini Hızlandırmak</a:t>
            </a:r>
            <a:endParaRPr lang="tr-TR" dirty="0"/>
          </a:p>
        </p:txBody>
      </p:sp>
      <p:sp>
        <p:nvSpPr>
          <p:cNvPr id="3" name="İçerik Yer Tutucusu 2"/>
          <p:cNvSpPr>
            <a:spLocks noGrp="1"/>
          </p:cNvSpPr>
          <p:nvPr>
            <p:ph idx="1"/>
          </p:nvPr>
        </p:nvSpPr>
        <p:spPr/>
        <p:txBody>
          <a:bodyPr>
            <a:normAutofit/>
          </a:bodyPr>
          <a:lstStyle/>
          <a:p>
            <a:pPr marL="0" indent="0">
              <a:buNone/>
            </a:pPr>
            <a:endParaRPr lang="tr-TR" dirty="0" smtClean="0"/>
          </a:p>
          <a:p>
            <a:r>
              <a:rPr lang="tr-TR" sz="3200" dirty="0"/>
              <a:t>Yeni IEA özel raporu, küresel enerji, iklim ve finans liderlerinden oluşan Üst Düzey Danışma Grubunun uzman girdilerinden yararlandı. Toplantıya Endonezya Enerji Bakanı Arifin Tasrif ve İspanya Başbakan Yardımcısı Teresa </a:t>
            </a:r>
            <a:r>
              <a:rPr lang="tr-TR" sz="3200" dirty="0" err="1"/>
              <a:t>Ribera</a:t>
            </a:r>
            <a:r>
              <a:rPr lang="tr-TR" sz="3200" dirty="0"/>
              <a:t> ile birlikte BM İklim Elçisi Michael Bloomberg başkanlık etti.</a:t>
            </a:r>
            <a:endParaRPr lang="tr-TR" sz="3200" dirty="0"/>
          </a:p>
          <a:p>
            <a:endParaRPr lang="tr-TR" dirty="0"/>
          </a:p>
        </p:txBody>
      </p:sp>
    </p:spTree>
    <p:extLst>
      <p:ext uri="{BB962C8B-B14F-4D97-AF65-F5344CB8AC3E}">
        <p14:creationId xmlns:p14="http://schemas.microsoft.com/office/powerpoint/2010/main" val="321760127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r>
              <a:rPr lang="tr-TR" dirty="0" smtClean="0"/>
              <a:t>Geri Kalmış Ve Gelişmekte Olan Ülkeler Durumu</a:t>
            </a:r>
            <a:endParaRPr lang="tr-TR" dirty="0"/>
          </a:p>
        </p:txBody>
      </p:sp>
      <p:sp>
        <p:nvSpPr>
          <p:cNvPr id="3" name="İçerik Yer Tutucusu 2"/>
          <p:cNvSpPr>
            <a:spLocks noGrp="1"/>
          </p:cNvSpPr>
          <p:nvPr>
            <p:ph idx="1"/>
          </p:nvPr>
        </p:nvSpPr>
        <p:spPr/>
        <p:txBody>
          <a:bodyPr>
            <a:normAutofit/>
          </a:bodyPr>
          <a:lstStyle/>
          <a:p>
            <a:pPr marL="0" indent="0">
              <a:buNone/>
            </a:pPr>
            <a:endParaRPr lang="tr-TR" dirty="0" smtClean="0"/>
          </a:p>
          <a:p>
            <a:r>
              <a:rPr lang="tr-TR" sz="3200" dirty="0" smtClean="0"/>
              <a:t>Burada </a:t>
            </a:r>
            <a:r>
              <a:rPr lang="tr-TR" sz="3200" b="1" dirty="0" smtClean="0"/>
              <a:t>rapor dışı </a:t>
            </a:r>
            <a:r>
              <a:rPr lang="tr-TR" sz="3200" dirty="0" smtClean="0"/>
              <a:t>özel bir notu koymakta yarar var; </a:t>
            </a:r>
          </a:p>
          <a:p>
            <a:r>
              <a:rPr lang="tr-TR" sz="3200" dirty="0" smtClean="0"/>
              <a:t>Gelişmiş ülkeler, Gücü olmayan ülkelere, ortak para yardımı yerine bahsi geçen ülkelere tesisleri kendileri kurmak ve işletmek istiyorlar. Bu da yeni bir enerji soygun düzeninin geleceğinin işareti olarak görülmeli</a:t>
            </a:r>
            <a:endParaRPr lang="tr-TR" sz="3200" dirty="0"/>
          </a:p>
          <a:p>
            <a:pPr marL="0" indent="0">
              <a:buNone/>
            </a:pPr>
            <a:endParaRPr lang="tr-TR" sz="3200" dirty="0"/>
          </a:p>
          <a:p>
            <a:endParaRPr lang="tr-TR" dirty="0"/>
          </a:p>
        </p:txBody>
      </p:sp>
    </p:spTree>
    <p:extLst>
      <p:ext uri="{BB962C8B-B14F-4D97-AF65-F5344CB8AC3E}">
        <p14:creationId xmlns:p14="http://schemas.microsoft.com/office/powerpoint/2010/main" val="146596901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dirty="0" smtClean="0"/>
              <a:t>Enerji Raporu</a:t>
            </a:r>
            <a:endParaRPr lang="tr-TR" dirty="0"/>
          </a:p>
        </p:txBody>
      </p:sp>
      <p:sp>
        <p:nvSpPr>
          <p:cNvPr id="5" name="Metin Yer Tutucusu 4"/>
          <p:cNvSpPr>
            <a:spLocks noGrp="1"/>
          </p:cNvSpPr>
          <p:nvPr>
            <p:ph type="body" sz="half" idx="2"/>
          </p:nvPr>
        </p:nvSpPr>
        <p:spPr/>
        <p:txBody>
          <a:bodyPr rtlCol="0"/>
          <a:lstStyle/>
          <a:p>
            <a:r>
              <a:rPr lang="tr-TR" b="1" dirty="0"/>
              <a:t>Kaynakça;</a:t>
            </a:r>
          </a:p>
          <a:p>
            <a:r>
              <a:rPr lang="en-US" b="1" dirty="0" err="1"/>
              <a:t>Fatih</a:t>
            </a:r>
            <a:r>
              <a:rPr lang="en-US" b="1" dirty="0"/>
              <a:t> </a:t>
            </a:r>
            <a:r>
              <a:rPr lang="en-US" b="1" dirty="0" err="1"/>
              <a:t>Birol</a:t>
            </a:r>
            <a:endParaRPr lang="en-US" b="1" dirty="0"/>
          </a:p>
        </p:txBody>
      </p:sp>
      <p:sp>
        <p:nvSpPr>
          <p:cNvPr id="11" name="Metin Yer Tutucusu 10"/>
          <p:cNvSpPr>
            <a:spLocks noGrp="1"/>
          </p:cNvSpPr>
          <p:nvPr>
            <p:ph type="body" sz="half" idx="14"/>
          </p:nvPr>
        </p:nvSpPr>
        <p:spPr/>
        <p:txBody>
          <a:bodyPr rtlCol="0"/>
          <a:lstStyle/>
          <a:p>
            <a:r>
              <a:rPr lang="en-US" dirty="0" smtClean="0"/>
              <a:t>Executive </a:t>
            </a:r>
            <a:r>
              <a:rPr lang="en-US" dirty="0"/>
              <a:t>Director at International Energy Agency (IEA)</a:t>
            </a:r>
          </a:p>
          <a:p>
            <a:pPr rtl="0"/>
            <a:endParaRPr lang="tr-TR" dirty="0"/>
          </a:p>
        </p:txBody>
      </p:sp>
      <p:pic>
        <p:nvPicPr>
          <p:cNvPr id="2050" name="Picture 2" descr="11-17 OCAK ENERJİ VERİMLİLİĞİ HAFTASI - Arı Akademi"/>
          <p:cNvPicPr>
            <a:picLocks noGrp="1" noChangeAspect="1" noChangeArrowheads="1"/>
          </p:cNvPicPr>
          <p:nvPr>
            <p:ph type="pic" idx="1"/>
          </p:nvPr>
        </p:nvPicPr>
        <p:blipFill>
          <a:blip r:embed="rId3">
            <a:extLst>
              <a:ext uri="{28A0092B-C50C-407E-A947-70E740481C1C}">
                <a14:useLocalDpi xmlns:a14="http://schemas.microsoft.com/office/drawing/2010/main" val="0"/>
              </a:ext>
            </a:extLst>
          </a:blip>
          <a:srcRect l="14565" r="14565"/>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Gelecek on yılda Türkiye'nin şahdamarı: ENERJİ SEKTÖRÜ"/>
          <p:cNvPicPr>
            <a:picLocks noGrp="1" noChangeAspect="1" noChangeArrowheads="1"/>
          </p:cNvPicPr>
          <p:nvPr>
            <p:ph type="pic" idx="13"/>
          </p:nvPr>
        </p:nvPicPr>
        <p:blipFill>
          <a:blip r:embed="rId4">
            <a:extLst>
              <a:ext uri="{28A0092B-C50C-407E-A947-70E740481C1C}">
                <a14:useLocalDpi xmlns:a14="http://schemas.microsoft.com/office/drawing/2010/main" val="0"/>
              </a:ext>
            </a:extLst>
          </a:blip>
          <a:srcRect l="9301" r="9301"/>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84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r>
              <a:rPr lang="tr-TR" dirty="0" smtClean="0"/>
              <a:t>Küresel Kömür Emisyonları</a:t>
            </a:r>
            <a:endParaRPr lang="tr-TR" dirty="0"/>
          </a:p>
        </p:txBody>
      </p:sp>
      <p:sp>
        <p:nvSpPr>
          <p:cNvPr id="3" name="İçerik Yer Tutucusu 2"/>
          <p:cNvSpPr>
            <a:spLocks noGrp="1"/>
          </p:cNvSpPr>
          <p:nvPr>
            <p:ph idx="1"/>
          </p:nvPr>
        </p:nvSpPr>
        <p:spPr/>
        <p:txBody>
          <a:bodyPr rtlCol="0"/>
          <a:lstStyle/>
          <a:p>
            <a:pPr rtl="0"/>
            <a:endParaRPr lang="tr-TR" dirty="0" smtClean="0"/>
          </a:p>
          <a:p>
            <a:r>
              <a:rPr lang="tr-TR" sz="3200" dirty="0"/>
              <a:t>Küresel </a:t>
            </a:r>
            <a:r>
              <a:rPr lang="tr-TR" sz="3200" dirty="0" smtClean="0"/>
              <a:t>kömür </a:t>
            </a:r>
            <a:r>
              <a:rPr lang="tr-TR" sz="3200" dirty="0"/>
              <a:t>emisyonları, dünyanın </a:t>
            </a:r>
            <a:r>
              <a:rPr lang="tr-TR" sz="3200" dirty="0" smtClean="0"/>
              <a:t>iklim </a:t>
            </a:r>
            <a:r>
              <a:rPr lang="tr-TR" sz="3200" dirty="0"/>
              <a:t>hedeflerine ulaşmak için en önemli zorluktur. Hiçbir şey yapılmazsa, yalnızca enerji ve endüstrideki mevcut kömürlü termik santrallerden kaynaklanan </a:t>
            </a:r>
            <a:r>
              <a:rPr lang="tr-TR" sz="3200" dirty="0" smtClean="0"/>
              <a:t>emisyonlarla dünya  1,5 </a:t>
            </a:r>
            <a:r>
              <a:rPr lang="tr-TR" sz="3200" dirty="0"/>
              <a:t>°C sınırını aşabilir.</a:t>
            </a:r>
          </a:p>
          <a:p>
            <a:pPr marL="0" indent="0" rtl="0">
              <a:buNone/>
            </a:pPr>
            <a:endParaRPr lang="tr-TR" dirty="0"/>
          </a:p>
        </p:txBody>
      </p:sp>
    </p:spTree>
    <p:extLst>
      <p:ext uri="{BB962C8B-B14F-4D97-AF65-F5344CB8AC3E}">
        <p14:creationId xmlns:p14="http://schemas.microsoft.com/office/powerpoint/2010/main" val="36398723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normAutofit/>
          </a:bodyPr>
          <a:lstStyle/>
          <a:p>
            <a:pPr algn="ctr" rtl="0"/>
            <a:r>
              <a:rPr lang="tr-TR" dirty="0" err="1" smtClean="0"/>
              <a:t>Cumulative</a:t>
            </a:r>
            <a:r>
              <a:rPr lang="tr-TR" dirty="0" smtClean="0"/>
              <a:t> </a:t>
            </a:r>
            <a:r>
              <a:rPr lang="tr-TR" dirty="0" err="1" smtClean="0"/>
              <a:t>emissions</a:t>
            </a:r>
            <a:endParaRPr lang="tr-TR" dirty="0"/>
          </a:p>
        </p:txBody>
      </p:sp>
      <p:sp>
        <p:nvSpPr>
          <p:cNvPr id="3" name="İçerik Yer Tutucusu 2"/>
          <p:cNvSpPr>
            <a:spLocks noGrp="1"/>
          </p:cNvSpPr>
          <p:nvPr>
            <p:ph idx="1"/>
          </p:nvPr>
        </p:nvSpPr>
        <p:spPr>
          <a:xfrm>
            <a:off x="1295400" y="1828799"/>
            <a:ext cx="9601200" cy="4872251"/>
          </a:xfrm>
        </p:spPr>
        <p:txBody>
          <a:bodyPr/>
          <a:lstStyle/>
          <a:p>
            <a:endParaRPr lang="tr-TR"/>
          </a:p>
        </p:txBody>
      </p:sp>
      <p:pic>
        <p:nvPicPr>
          <p:cNvPr id="5" name="Resim 4" descr="Resim önizleme"/>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699614"/>
            <a:ext cx="9601200" cy="5001436"/>
          </a:xfrm>
          <a:prstGeom prst="rect">
            <a:avLst/>
          </a:prstGeom>
          <a:noFill/>
          <a:ln>
            <a:noFill/>
          </a:ln>
        </p:spPr>
      </p:pic>
    </p:spTree>
    <p:extLst>
      <p:ext uri="{BB962C8B-B14F-4D97-AF65-F5344CB8AC3E}">
        <p14:creationId xmlns:p14="http://schemas.microsoft.com/office/powerpoint/2010/main" val="3574231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r>
              <a:rPr lang="tr-TR" dirty="0" smtClean="0"/>
              <a:t>Küresel Kömür Talebi</a:t>
            </a:r>
            <a:endParaRPr lang="tr-TR" dirty="0"/>
          </a:p>
        </p:txBody>
      </p:sp>
      <p:sp>
        <p:nvSpPr>
          <p:cNvPr id="3" name="İçerik Yer Tutucusu 2"/>
          <p:cNvSpPr>
            <a:spLocks noGrp="1"/>
          </p:cNvSpPr>
          <p:nvPr>
            <p:ph sz="half" idx="1"/>
          </p:nvPr>
        </p:nvSpPr>
        <p:spPr>
          <a:xfrm>
            <a:off x="1295398" y="1828800"/>
            <a:ext cx="10004947" cy="4343400"/>
          </a:xfrm>
        </p:spPr>
        <p:txBody>
          <a:bodyPr rtlCol="0"/>
          <a:lstStyle/>
          <a:p>
            <a:endParaRPr lang="tr-TR" sz="3200" dirty="0" smtClean="0"/>
          </a:p>
          <a:p>
            <a:r>
              <a:rPr lang="tr-TR" sz="3200" dirty="0" smtClean="0"/>
              <a:t>Küresel </a:t>
            </a:r>
            <a:r>
              <a:rPr lang="tr-TR" sz="3200" dirty="0"/>
              <a:t>kömür talebi ve CO2 emisyonları, on yıldır yüksek bir seviyede kaldı. Küresel kömür tüketiminin %95'inden fazlası </a:t>
            </a:r>
            <a:r>
              <a:rPr lang="tr-TR" sz="3200" dirty="0" err="1" smtClean="0"/>
              <a:t>netsıfır'a</a:t>
            </a:r>
            <a:r>
              <a:rPr lang="tr-TR" sz="3200" dirty="0" smtClean="0"/>
              <a:t> </a:t>
            </a:r>
            <a:r>
              <a:rPr lang="tr-TR" sz="3200" dirty="0"/>
              <a:t>ulaşma sözü veren ülkelerde meydana geldiği için, hükümetlerin emisyonları azaltmak için hızlı hareket etmesi gerekiyor.</a:t>
            </a:r>
          </a:p>
          <a:p>
            <a:pPr rtl="0"/>
            <a:endParaRPr lang="tr-TR" dirty="0"/>
          </a:p>
        </p:txBody>
      </p:sp>
    </p:spTree>
    <p:extLst>
      <p:ext uri="{BB962C8B-B14F-4D97-AF65-F5344CB8AC3E}">
        <p14:creationId xmlns:p14="http://schemas.microsoft.com/office/powerpoint/2010/main" val="4213855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r>
              <a:rPr lang="tr-TR" dirty="0" smtClean="0"/>
              <a:t>Yenilenebilir Enerji Kaynaklarının Hızlandırılması</a:t>
            </a:r>
            <a:endParaRPr lang="tr-TR" dirty="0"/>
          </a:p>
        </p:txBody>
      </p:sp>
      <p:sp>
        <p:nvSpPr>
          <p:cNvPr id="3" name="İçerik Yer Tutucusu 2"/>
          <p:cNvSpPr>
            <a:spLocks noGrp="1"/>
          </p:cNvSpPr>
          <p:nvPr>
            <p:ph idx="1"/>
          </p:nvPr>
        </p:nvSpPr>
        <p:spPr/>
        <p:txBody>
          <a:bodyPr/>
          <a:lstStyle/>
          <a:p>
            <a:endParaRPr lang="tr-TR" dirty="0" smtClean="0"/>
          </a:p>
          <a:p>
            <a:r>
              <a:rPr lang="tr-TR" sz="3200" dirty="0"/>
              <a:t>Yenilenebilir enerji kaynaklarının ve diğer temiz alternatiflerin konuşlandırılmasının hızlandırılması, net sıfıra giden yolda kömür santrallerinin yerini almak için hayati önem taşıyor. Aynı </a:t>
            </a:r>
            <a:r>
              <a:rPr lang="tr-TR" sz="3200" dirty="0" smtClean="0"/>
              <a:t>enerji </a:t>
            </a:r>
            <a:r>
              <a:rPr lang="tr-TR" sz="3200" dirty="0"/>
              <a:t>hizmetlerini ekonomik ve güvenli bir şekilde sağlamak için buna şebekeler ve depolama gibi doğru altyapı eşlik etmelidir.</a:t>
            </a:r>
          </a:p>
          <a:p>
            <a:endParaRPr lang="tr-TR" sz="3200" dirty="0"/>
          </a:p>
          <a:p>
            <a:endParaRPr lang="tr-TR" dirty="0"/>
          </a:p>
        </p:txBody>
      </p:sp>
    </p:spTree>
    <p:extLst>
      <p:ext uri="{BB962C8B-B14F-4D97-AF65-F5344CB8AC3E}">
        <p14:creationId xmlns:p14="http://schemas.microsoft.com/office/powerpoint/2010/main" val="3112142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r>
              <a:rPr lang="tr-TR" dirty="0"/>
              <a:t>Küresel kömür kullanımı</a:t>
            </a:r>
            <a:endParaRPr lang="tr-TR" dirty="0"/>
          </a:p>
        </p:txBody>
      </p:sp>
      <p:sp>
        <p:nvSpPr>
          <p:cNvPr id="3" name="İçerik Yer Tutucusu 2"/>
          <p:cNvSpPr>
            <a:spLocks noGrp="1"/>
          </p:cNvSpPr>
          <p:nvPr>
            <p:ph idx="1"/>
          </p:nvPr>
        </p:nvSpPr>
        <p:spPr/>
        <p:txBody>
          <a:bodyPr/>
          <a:lstStyle/>
          <a:p>
            <a:endParaRPr lang="tr-TR" dirty="0" smtClean="0"/>
          </a:p>
          <a:p>
            <a:r>
              <a:rPr lang="tr-TR" sz="3200" dirty="0"/>
              <a:t>Küresel kömür kullanımı, nispeten az sayıda ülkede yoğunlaşmıştır ve bu ülkelerin ekonomilerinde, yerel kalkınmalarında ve enerji sistemlerinde önemli roller oynamaktadır. </a:t>
            </a:r>
            <a:r>
              <a:rPr lang="tr-TR" sz="3200" dirty="0" err="1"/>
              <a:t>IEA'nın</a:t>
            </a:r>
            <a:r>
              <a:rPr lang="tr-TR" sz="3200" dirty="0"/>
              <a:t> yeni Kömür Geçiş </a:t>
            </a:r>
            <a:r>
              <a:rPr lang="tr-TR" sz="3200" dirty="0" err="1"/>
              <a:t>Maruziyet</a:t>
            </a:r>
            <a:r>
              <a:rPr lang="tr-TR" sz="3200" dirty="0"/>
              <a:t> Endeksi, hangi ülkelerin kömüre ve ne şekillerde bağımlı olduğunu ortaya koyuyor.</a:t>
            </a:r>
          </a:p>
          <a:p>
            <a:endParaRPr lang="tr-TR" dirty="0"/>
          </a:p>
        </p:txBody>
      </p:sp>
    </p:spTree>
    <p:extLst>
      <p:ext uri="{BB962C8B-B14F-4D97-AF65-F5344CB8AC3E}">
        <p14:creationId xmlns:p14="http://schemas.microsoft.com/office/powerpoint/2010/main" val="341541860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r>
              <a:rPr lang="tr-TR" dirty="0" smtClean="0"/>
              <a:t>Kömür Madenciliğine Büyük Ölçüde Bağımlılık</a:t>
            </a:r>
            <a:endParaRPr lang="tr-TR" dirty="0"/>
          </a:p>
        </p:txBody>
      </p:sp>
      <p:sp>
        <p:nvSpPr>
          <p:cNvPr id="3" name="İçerik Yer Tutucusu 2"/>
          <p:cNvSpPr>
            <a:spLocks noGrp="1"/>
          </p:cNvSpPr>
          <p:nvPr>
            <p:ph idx="1"/>
          </p:nvPr>
        </p:nvSpPr>
        <p:spPr/>
        <p:txBody>
          <a:bodyPr>
            <a:normAutofit/>
          </a:bodyPr>
          <a:lstStyle/>
          <a:p>
            <a:endParaRPr lang="tr-TR" dirty="0" smtClean="0"/>
          </a:p>
          <a:p>
            <a:r>
              <a:rPr lang="tr-TR" sz="3200" dirty="0"/>
              <a:t>Başlıca kömür üreticisi ülkelerdeki yerel topluluklar, kömür madenciliğine büyük ölçüde bağımlı olabilir, bu da hükümetlerin özel adil geçiş politikaları tasarlamasını zorunlu hale getirir. Bugün, küresel kömür işçilerinin yalnızca %4'ünü oluşturan ülkelerin kapsamlı adil geçiş politikaları var.</a:t>
            </a:r>
          </a:p>
          <a:p>
            <a:pPr marL="0" indent="0">
              <a:buNone/>
            </a:pPr>
            <a:endParaRPr lang="tr-TR" sz="3200" dirty="0"/>
          </a:p>
          <a:p>
            <a:endParaRPr lang="tr-TR" sz="3200" dirty="0"/>
          </a:p>
          <a:p>
            <a:endParaRPr lang="tr-TR" dirty="0"/>
          </a:p>
        </p:txBody>
      </p:sp>
    </p:spTree>
    <p:extLst>
      <p:ext uri="{BB962C8B-B14F-4D97-AF65-F5344CB8AC3E}">
        <p14:creationId xmlns:p14="http://schemas.microsoft.com/office/powerpoint/2010/main" val="94841418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r>
              <a:rPr lang="tr-TR" dirty="0" smtClean="0"/>
              <a:t>Tüketiciler İçin Elektrik Maliyetleri</a:t>
            </a:r>
            <a:endParaRPr lang="tr-TR" dirty="0"/>
          </a:p>
        </p:txBody>
      </p:sp>
      <p:sp>
        <p:nvSpPr>
          <p:cNvPr id="3" name="İçerik Yer Tutucusu 2"/>
          <p:cNvSpPr>
            <a:spLocks noGrp="1"/>
          </p:cNvSpPr>
          <p:nvPr>
            <p:ph idx="1"/>
          </p:nvPr>
        </p:nvSpPr>
        <p:spPr/>
        <p:txBody>
          <a:bodyPr>
            <a:normAutofit/>
          </a:bodyPr>
          <a:lstStyle/>
          <a:p>
            <a:endParaRPr lang="tr-TR" dirty="0" smtClean="0"/>
          </a:p>
          <a:p>
            <a:r>
              <a:rPr lang="tr-TR" sz="3200" dirty="0"/>
              <a:t>Yeni </a:t>
            </a:r>
            <a:r>
              <a:rPr lang="tr-TR" sz="3200" dirty="0" smtClean="0"/>
              <a:t>raporda, </a:t>
            </a:r>
            <a:r>
              <a:rPr lang="tr-TR" sz="3200" dirty="0"/>
              <a:t>tüketiciler için elektrik maliyetlerini artırmadan kömürden uzaklaşmanın mümkün olduğunu gösteriyor. Aslında, yenilenebilir enerjinin rekabet gücü, hem gelişmiş ekonomilerde hem de yükselen ve gelişmekte olan ekonomilerde ortalama maliyetlerin bugün ile 2050 arasında düşmesi anlamına geliyor.</a:t>
            </a:r>
          </a:p>
          <a:p>
            <a:pPr marL="0" indent="0">
              <a:buNone/>
            </a:pPr>
            <a:endParaRPr lang="tr-TR" sz="3200" dirty="0"/>
          </a:p>
          <a:p>
            <a:endParaRPr lang="tr-TR" sz="3200" dirty="0"/>
          </a:p>
          <a:p>
            <a:endParaRPr lang="tr-TR" dirty="0"/>
          </a:p>
        </p:txBody>
      </p:sp>
    </p:spTree>
    <p:extLst>
      <p:ext uri="{BB962C8B-B14F-4D97-AF65-F5344CB8AC3E}">
        <p14:creationId xmlns:p14="http://schemas.microsoft.com/office/powerpoint/2010/main" val="185259709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r>
              <a:rPr lang="tr-TR" dirty="0" smtClean="0"/>
              <a:t>Kömür Geçişlerini Hızlandırmak</a:t>
            </a:r>
            <a:endParaRPr lang="tr-TR" dirty="0"/>
          </a:p>
        </p:txBody>
      </p:sp>
      <p:sp>
        <p:nvSpPr>
          <p:cNvPr id="3" name="İçerik Yer Tutucusu 2"/>
          <p:cNvSpPr>
            <a:spLocks noGrp="1"/>
          </p:cNvSpPr>
          <p:nvPr>
            <p:ph idx="1"/>
          </p:nvPr>
        </p:nvSpPr>
        <p:spPr/>
        <p:txBody>
          <a:bodyPr>
            <a:normAutofit lnSpcReduction="10000"/>
          </a:bodyPr>
          <a:lstStyle/>
          <a:p>
            <a:endParaRPr lang="tr-TR" dirty="0" smtClean="0"/>
          </a:p>
          <a:p>
            <a:r>
              <a:rPr lang="tr-TR" sz="3200" dirty="0"/>
              <a:t>Kömür geçişlerini hızlandırmak için yenilikçi finansal yaklaşımlara ihtiyaç var. Enerji sektöründe, küresel kömürlü termik santral filosunun yaklaşık %70'ini oluşturan santrallerdeki yatırımcılar henüz 1 trilyon dolardan fazla sermayeyi telafi etmiş değil. Sermaye maliyetlerinin düşürülmesi, kömürlü termik santralin kullanımdan kaldırılmasını hızlandırabilir.</a:t>
            </a:r>
          </a:p>
          <a:p>
            <a:pPr marL="0" indent="0">
              <a:buNone/>
            </a:pPr>
            <a:endParaRPr lang="tr-TR" sz="3200" dirty="0"/>
          </a:p>
          <a:p>
            <a:endParaRPr lang="tr-TR" dirty="0"/>
          </a:p>
        </p:txBody>
      </p:sp>
    </p:spTree>
    <p:extLst>
      <p:ext uri="{BB962C8B-B14F-4D97-AF65-F5344CB8AC3E}">
        <p14:creationId xmlns:p14="http://schemas.microsoft.com/office/powerpoint/2010/main" val="251778778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Satış Yönü 16X9">
  <a:themeElements>
    <a:clrScheme name="SalesDirection">
      <a:dk1>
        <a:srgbClr val="595959"/>
      </a:dk1>
      <a:lt1>
        <a:sysClr val="window" lastClr="FFFFFF"/>
      </a:lt1>
      <a:dk2>
        <a:srgbClr val="000000"/>
      </a:dk2>
      <a:lt2>
        <a:srgbClr val="F2F2F2"/>
      </a:lt2>
      <a:accent1>
        <a:srgbClr val="1EB8C1"/>
      </a:accent1>
      <a:accent2>
        <a:srgbClr val="EF7920"/>
      </a:accent2>
      <a:accent3>
        <a:srgbClr val="EFC119"/>
      </a:accent3>
      <a:accent4>
        <a:srgbClr val="969890"/>
      </a:accent4>
      <a:accent5>
        <a:srgbClr val="50B4F2"/>
      </a:accent5>
      <a:accent6>
        <a:srgbClr val="C05A3A"/>
      </a:accent6>
      <a:hlink>
        <a:srgbClr val="EFC119"/>
      </a:hlink>
      <a:folHlink>
        <a:srgbClr val="969890"/>
      </a:folHlink>
    </a:clrScheme>
    <a:fontScheme name="Book Antiqua">
      <a:majorFont>
        <a:latin typeface="Book Antiqua"/>
        <a:ea typeface=""/>
        <a:cs typeface=""/>
      </a:majorFont>
      <a:minorFont>
        <a:latin typeface="Book Antiqu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luslararası Enerji Ajansı 16.11.2022" id="{A1D9EAAD-9CCE-4222-AA4A-2B2EE525D35C}" vid="{9D913EFD-6397-4F98-9BB8-F6BA9E622ED5}"/>
    </a:ext>
  </a:extLst>
</a:theme>
</file>

<file path=ppt/theme/theme2.xml><?xml version="1.0" encoding="utf-8"?>
<a:theme xmlns:a="http://schemas.openxmlformats.org/drawingml/2006/main" name="Ofis Teması">
  <a:themeElements>
    <a:clrScheme name="SalesDirection">
      <a:dk1>
        <a:srgbClr val="595959"/>
      </a:dk1>
      <a:lt1>
        <a:sysClr val="window" lastClr="FFFFFF"/>
      </a:lt1>
      <a:dk2>
        <a:srgbClr val="000000"/>
      </a:dk2>
      <a:lt2>
        <a:srgbClr val="F2F2F2"/>
      </a:lt2>
      <a:accent1>
        <a:srgbClr val="1EB8C1"/>
      </a:accent1>
      <a:accent2>
        <a:srgbClr val="EF7920"/>
      </a:accent2>
      <a:accent3>
        <a:srgbClr val="EFC119"/>
      </a:accent3>
      <a:accent4>
        <a:srgbClr val="969890"/>
      </a:accent4>
      <a:accent5>
        <a:srgbClr val="50B4F2"/>
      </a:accent5>
      <a:accent6>
        <a:srgbClr val="C05A3A"/>
      </a:accent6>
      <a:hlink>
        <a:srgbClr val="EFC119"/>
      </a:hlink>
      <a:folHlink>
        <a:srgbClr val="969890"/>
      </a:folHlink>
    </a:clrScheme>
    <a:fontScheme name="Book Antiqua">
      <a:majorFont>
        <a:latin typeface="Book Antiqua"/>
        <a:ea typeface=""/>
        <a:cs typeface=""/>
      </a:majorFont>
      <a:minorFont>
        <a:latin typeface="Book Antiqu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SalesDirection">
      <a:dk1>
        <a:srgbClr val="595959"/>
      </a:dk1>
      <a:lt1>
        <a:sysClr val="window" lastClr="FFFFFF"/>
      </a:lt1>
      <a:dk2>
        <a:srgbClr val="000000"/>
      </a:dk2>
      <a:lt2>
        <a:srgbClr val="F2F2F2"/>
      </a:lt2>
      <a:accent1>
        <a:srgbClr val="1EB8C1"/>
      </a:accent1>
      <a:accent2>
        <a:srgbClr val="EF7920"/>
      </a:accent2>
      <a:accent3>
        <a:srgbClr val="EFC119"/>
      </a:accent3>
      <a:accent4>
        <a:srgbClr val="969890"/>
      </a:accent4>
      <a:accent5>
        <a:srgbClr val="50B4F2"/>
      </a:accent5>
      <a:accent6>
        <a:srgbClr val="C05A3A"/>
      </a:accent6>
      <a:hlink>
        <a:srgbClr val="EFC119"/>
      </a:hlink>
      <a:folHlink>
        <a:srgbClr val="969890"/>
      </a:folHlink>
    </a:clrScheme>
    <a:fontScheme name="Book Antiqua">
      <a:majorFont>
        <a:latin typeface="Book Antiqua"/>
        <a:ea typeface=""/>
        <a:cs typeface=""/>
      </a:majorFont>
      <a:minorFont>
        <a:latin typeface="Book Antiqu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447</TotalTime>
  <Words>459</Words>
  <Application>Microsoft Office PowerPoint</Application>
  <PresentationFormat>Geniş ekran</PresentationFormat>
  <Paragraphs>51</Paragraphs>
  <Slides>12</Slides>
  <Notes>12</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12</vt:i4>
      </vt:variant>
    </vt:vector>
  </HeadingPairs>
  <TitlesOfParts>
    <vt:vector size="15" baseType="lpstr">
      <vt:lpstr>Arial</vt:lpstr>
      <vt:lpstr>Book Antiqua</vt:lpstr>
      <vt:lpstr>Satış Yönü 16X9</vt:lpstr>
      <vt:lpstr>       Kömürde Net Sıfır Geçişlerine ilişkin  yeni özel rapor    Uluslararası Enerji Ajansı (International Energy Agency)    </vt:lpstr>
      <vt:lpstr>Küresel Kömür Emisyonları</vt:lpstr>
      <vt:lpstr>Cumulative emissions</vt:lpstr>
      <vt:lpstr>Küresel Kömür Talebi</vt:lpstr>
      <vt:lpstr>Yenilenebilir Enerji Kaynaklarının Hızlandırılması</vt:lpstr>
      <vt:lpstr>Küresel kömür kullanımı</vt:lpstr>
      <vt:lpstr>Kömür Madenciliğine Büyük Ölçüde Bağımlılık</vt:lpstr>
      <vt:lpstr>Tüketiciler İçin Elektrik Maliyetleri</vt:lpstr>
      <vt:lpstr>Kömür Geçişlerini Hızlandırmak</vt:lpstr>
      <vt:lpstr>Kömür Geçişlerini Hızlandırmak</vt:lpstr>
      <vt:lpstr>Geri Kalmış Ve Gelişmekte Olan Ülkeler Durumu</vt:lpstr>
      <vt:lpstr>Enerji Raporu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Resimli Başlık Düzeni</dc:title>
  <dc:creator>Toshiba</dc:creator>
  <cp:lastModifiedBy>Windows Kullanıcısı</cp:lastModifiedBy>
  <cp:revision>21</cp:revision>
  <dcterms:created xsi:type="dcterms:W3CDTF">2012-08-30T21:52:00Z</dcterms:created>
  <dcterms:modified xsi:type="dcterms:W3CDTF">2022-11-16T10:53:38Z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